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54" r:id="rId5"/>
  </p:sldMasterIdLst>
  <p:notesMasterIdLst>
    <p:notesMasterId r:id="rId59"/>
  </p:notesMasterIdLst>
  <p:handoutMasterIdLst>
    <p:handoutMasterId r:id="rId60"/>
  </p:handoutMasterIdLst>
  <p:sldIdLst>
    <p:sldId id="1394" r:id="rId6"/>
    <p:sldId id="1404" r:id="rId7"/>
    <p:sldId id="257" r:id="rId8"/>
    <p:sldId id="1405" r:id="rId9"/>
    <p:sldId id="1406" r:id="rId10"/>
    <p:sldId id="1407" r:id="rId11"/>
    <p:sldId id="1408" r:id="rId12"/>
    <p:sldId id="1409" r:id="rId13"/>
    <p:sldId id="1410" r:id="rId14"/>
    <p:sldId id="1412" r:id="rId15"/>
    <p:sldId id="1411" r:id="rId16"/>
    <p:sldId id="1413" r:id="rId17"/>
    <p:sldId id="1414" r:id="rId18"/>
    <p:sldId id="1415" r:id="rId19"/>
    <p:sldId id="1416" r:id="rId20"/>
    <p:sldId id="1417" r:id="rId21"/>
    <p:sldId id="1418" r:id="rId22"/>
    <p:sldId id="1419" r:id="rId23"/>
    <p:sldId id="1420" r:id="rId24"/>
    <p:sldId id="1421" r:id="rId25"/>
    <p:sldId id="1423" r:id="rId26"/>
    <p:sldId id="1422" r:id="rId27"/>
    <p:sldId id="1424" r:id="rId28"/>
    <p:sldId id="1426" r:id="rId29"/>
    <p:sldId id="1425" r:id="rId30"/>
    <p:sldId id="1427" r:id="rId31"/>
    <p:sldId id="1428" r:id="rId32"/>
    <p:sldId id="1429" r:id="rId33"/>
    <p:sldId id="1431" r:id="rId34"/>
    <p:sldId id="5277" r:id="rId35"/>
    <p:sldId id="5279" r:id="rId36"/>
    <p:sldId id="5276" r:id="rId37"/>
    <p:sldId id="5278" r:id="rId38"/>
    <p:sldId id="1432" r:id="rId39"/>
    <p:sldId id="5280" r:id="rId40"/>
    <p:sldId id="5281" r:id="rId41"/>
    <p:sldId id="5282" r:id="rId42"/>
    <p:sldId id="5283" r:id="rId43"/>
    <p:sldId id="1430" r:id="rId44"/>
    <p:sldId id="1433" r:id="rId45"/>
    <p:sldId id="1434" r:id="rId46"/>
    <p:sldId id="5269" r:id="rId47"/>
    <p:sldId id="1435" r:id="rId48"/>
    <p:sldId id="5270" r:id="rId49"/>
    <p:sldId id="5267" r:id="rId50"/>
    <p:sldId id="5271" r:id="rId51"/>
    <p:sldId id="5266" r:id="rId52"/>
    <p:sldId id="5272" r:id="rId53"/>
    <p:sldId id="5265" r:id="rId54"/>
    <p:sldId id="5273" r:id="rId55"/>
    <p:sldId id="5274" r:id="rId56"/>
    <p:sldId id="5275" r:id="rId57"/>
    <p:sldId id="259"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id="{BF68131C-8EB2-4A6D-ABFA-02E5AB776A1B}">
          <p14:sldIdLst>
            <p14:sldId id="1394"/>
            <p14:sldId id="1404"/>
          </p14:sldIdLst>
        </p14:section>
        <p14:section name="Presentation template" id="{C7FA9FF9-CCBF-4AFF-8011-39A1B6C3CC0F}">
          <p14:sldIdLst>
            <p14:sldId id="257"/>
            <p14:sldId id="1405"/>
            <p14:sldId id="1406"/>
            <p14:sldId id="1407"/>
            <p14:sldId id="1408"/>
            <p14:sldId id="1409"/>
            <p14:sldId id="1410"/>
            <p14:sldId id="1412"/>
            <p14:sldId id="1411"/>
            <p14:sldId id="1413"/>
            <p14:sldId id="1414"/>
            <p14:sldId id="1415"/>
            <p14:sldId id="1416"/>
            <p14:sldId id="1417"/>
            <p14:sldId id="1418"/>
            <p14:sldId id="1419"/>
            <p14:sldId id="1420"/>
            <p14:sldId id="1421"/>
            <p14:sldId id="1423"/>
            <p14:sldId id="1422"/>
            <p14:sldId id="1424"/>
            <p14:sldId id="1426"/>
            <p14:sldId id="1425"/>
            <p14:sldId id="1427"/>
            <p14:sldId id="1428"/>
            <p14:sldId id="1429"/>
            <p14:sldId id="1431"/>
            <p14:sldId id="5277"/>
            <p14:sldId id="5279"/>
            <p14:sldId id="5276"/>
            <p14:sldId id="5278"/>
            <p14:sldId id="1432"/>
            <p14:sldId id="5280"/>
            <p14:sldId id="5281"/>
            <p14:sldId id="5282"/>
            <p14:sldId id="5283"/>
            <p14:sldId id="1430"/>
            <p14:sldId id="1433"/>
            <p14:sldId id="1434"/>
            <p14:sldId id="5269"/>
            <p14:sldId id="1435"/>
            <p14:sldId id="5270"/>
            <p14:sldId id="5267"/>
            <p14:sldId id="5271"/>
            <p14:sldId id="5266"/>
            <p14:sldId id="5272"/>
            <p14:sldId id="5265"/>
            <p14:sldId id="5273"/>
            <p14:sldId id="5274"/>
            <p14:sldId id="5275"/>
            <p14:sldId id="259"/>
          </p14:sldIdLst>
        </p14:section>
        <p14:section name="Formatting guide and examples" id="{A42B46AB-9E45-4697-8A74-A1BC491D3612}">
          <p14:sldIdLst/>
        </p14:section>
        <p14:section name="Comments to the speaker" id="{A4A30A77-2A76-4D2E-9BF6-BF2FA55A428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uri Mathisen" initials="AM" lastIdx="1" clrIdx="7">
    <p:extLst>
      <p:ext uri="{19B8F6BF-5375-455C-9EA6-DF929625EA0E}">
        <p15:presenceInfo xmlns:p15="http://schemas.microsoft.com/office/powerpoint/2012/main" userId="S-1-5-21-383413107-1061881802-891584314-12534" providerId="AD"/>
      </p:ext>
    </p:extLst>
  </p:cmAuthor>
  <p:cmAuthor id="1" name="Mary Feil-Jacobs" initials="MFJ" lastIdx="43" clrIdx="1"/>
  <p:cmAuthor id="8" name="Judi Lee" initials="JL" lastIdx="3" clrIdx="8">
    <p:extLst>
      <p:ext uri="{19B8F6BF-5375-455C-9EA6-DF929625EA0E}">
        <p15:presenceInfo xmlns:p15="http://schemas.microsoft.com/office/powerpoint/2012/main" userId="S-1-5-21-383413107-1061881802-891584314-9954"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David Griffith" initials="DG" lastIdx="3" clrIdx="9">
    <p:extLst>
      <p:ext uri="{19B8F6BF-5375-455C-9EA6-DF929625EA0E}">
        <p15:presenceInfo xmlns:p15="http://schemas.microsoft.com/office/powerpoint/2012/main" userId="S-1-5-21-383413107-1061881802-891584314-4667"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Mark Rhodes" initials="MR" lastIdx="1" clrIdx="10">
    <p:extLst>
      <p:ext uri="{19B8F6BF-5375-455C-9EA6-DF929625EA0E}">
        <p15:presenceInfo xmlns:p15="http://schemas.microsoft.com/office/powerpoint/2012/main" userId="Mark Rhodes" providerId="None"/>
      </p:ext>
    </p:extLst>
  </p:cmAuthor>
  <p:cmAuthor id="4" name="Mitchell Derrey" initials="MD" lastIdx="6" clrIdx="4">
    <p:extLst>
      <p:ext uri="{19B8F6BF-5375-455C-9EA6-DF929625EA0E}">
        <p15:presenceInfo xmlns:p15="http://schemas.microsoft.com/office/powerpoint/2012/main" userId="S-1-5-21-383413107-1061881802-891584314-4851" providerId="AD"/>
      </p:ext>
    </p:extLst>
  </p:cmAuthor>
  <p:cmAuthor id="5" name="Christen Anderson" initials="CA" lastIdx="19" clrIdx="5">
    <p:extLst>
      <p:ext uri="{19B8F6BF-5375-455C-9EA6-DF929625EA0E}">
        <p15:presenceInfo xmlns:p15="http://schemas.microsoft.com/office/powerpoint/2012/main" userId="Christen Anderson" providerId="None"/>
      </p:ext>
    </p:extLst>
  </p:cmAuthor>
  <p:cmAuthor id="6" name="Delaney Freer" initials="DF" lastIdx="16" clrIdx="6">
    <p:extLst>
      <p:ext uri="{19B8F6BF-5375-455C-9EA6-DF929625EA0E}">
        <p15:presenceInfo xmlns:p15="http://schemas.microsoft.com/office/powerpoint/2012/main" userId="4a46fd6c6e3be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D00"/>
    <a:srgbClr val="F8F8F8"/>
    <a:srgbClr val="1C4499"/>
    <a:srgbClr val="1E275C"/>
    <a:srgbClr val="001E60"/>
    <a:srgbClr val="E6E6E6"/>
    <a:srgbClr val="0095C8"/>
    <a:srgbClr val="E1B81C"/>
    <a:srgbClr val="E4002B"/>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3B76E4-2F3A-4F1B-9DA0-49C0A63AD574}" v="252" dt="2025-02-08T22:08:08.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624" y="11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louse" userId="60190519-0423-46ec-ac65-f82d83ecfd9c" providerId="ADAL" clId="{E53B76E4-2F3A-4F1B-9DA0-49C0A63AD574}"/>
    <pc:docChg chg="undo custSel addSld delSld modSld sldOrd delMainMaster modSection">
      <pc:chgData name="Nathan Clouse" userId="60190519-0423-46ec-ac65-f82d83ecfd9c" providerId="ADAL" clId="{E53B76E4-2F3A-4F1B-9DA0-49C0A63AD574}" dt="2025-02-08T22:08:08.863" v="1663" actId="1076"/>
      <pc:docMkLst>
        <pc:docMk/>
      </pc:docMkLst>
      <pc:sldChg chg="del">
        <pc:chgData name="Nathan Clouse" userId="60190519-0423-46ec-ac65-f82d83ecfd9c" providerId="ADAL" clId="{E53B76E4-2F3A-4F1B-9DA0-49C0A63AD574}" dt="2025-02-08T18:17:58.767" v="11" actId="47"/>
        <pc:sldMkLst>
          <pc:docMk/>
          <pc:sldMk cId="0" sldId="256"/>
        </pc:sldMkLst>
      </pc:sldChg>
      <pc:sldChg chg="addSp modSp mod">
        <pc:chgData name="Nathan Clouse" userId="60190519-0423-46ec-ac65-f82d83ecfd9c" providerId="ADAL" clId="{E53B76E4-2F3A-4F1B-9DA0-49C0A63AD574}" dt="2025-02-08T22:00:55.041" v="1617" actId="1076"/>
        <pc:sldMkLst>
          <pc:docMk/>
          <pc:sldMk cId="100324502" sldId="257"/>
        </pc:sldMkLst>
        <pc:spChg chg="mod">
          <ac:chgData name="Nathan Clouse" userId="60190519-0423-46ec-ac65-f82d83ecfd9c" providerId="ADAL" clId="{E53B76E4-2F3A-4F1B-9DA0-49C0A63AD574}" dt="2025-02-08T18:19:01.635" v="21" actId="403"/>
          <ac:spMkLst>
            <pc:docMk/>
            <pc:sldMk cId="100324502" sldId="257"/>
            <ac:spMk id="2" creationId="{B40D7D3C-3F44-4102-A4C6-7B4BDC8FBE43}"/>
          </ac:spMkLst>
        </pc:spChg>
        <pc:picChg chg="add mod">
          <ac:chgData name="Nathan Clouse" userId="60190519-0423-46ec-ac65-f82d83ecfd9c" providerId="ADAL" clId="{E53B76E4-2F3A-4F1B-9DA0-49C0A63AD574}" dt="2025-02-08T22:00:55.041" v="1617" actId="1076"/>
          <ac:picMkLst>
            <pc:docMk/>
            <pc:sldMk cId="100324502" sldId="257"/>
            <ac:picMk id="5122" creationId="{9FCD0227-D4E3-1F62-DCAB-2FD48797A1A7}"/>
          </ac:picMkLst>
        </pc:picChg>
      </pc:sldChg>
      <pc:sldChg chg="del">
        <pc:chgData name="Nathan Clouse" userId="60190519-0423-46ec-ac65-f82d83ecfd9c" providerId="ADAL" clId="{E53B76E4-2F3A-4F1B-9DA0-49C0A63AD574}" dt="2025-02-08T21:59:23.971" v="1548" actId="47"/>
        <pc:sldMkLst>
          <pc:docMk/>
          <pc:sldMk cId="2176744996" sldId="258"/>
        </pc:sldMkLst>
      </pc:sldChg>
      <pc:sldChg chg="modSp mod">
        <pc:chgData name="Nathan Clouse" userId="60190519-0423-46ec-ac65-f82d83ecfd9c" providerId="ADAL" clId="{E53B76E4-2F3A-4F1B-9DA0-49C0A63AD574}" dt="2025-02-08T22:00:02.115" v="1609" actId="20577"/>
        <pc:sldMkLst>
          <pc:docMk/>
          <pc:sldMk cId="4169845749" sldId="259"/>
        </pc:sldMkLst>
        <pc:spChg chg="mod">
          <ac:chgData name="Nathan Clouse" userId="60190519-0423-46ec-ac65-f82d83ecfd9c" providerId="ADAL" clId="{E53B76E4-2F3A-4F1B-9DA0-49C0A63AD574}" dt="2025-02-08T22:00:02.115" v="1609" actId="20577"/>
          <ac:spMkLst>
            <pc:docMk/>
            <pc:sldMk cId="4169845749" sldId="259"/>
            <ac:spMk id="5" creationId="{1E706FF3-4088-45A1-B03E-3F45C98C1284}"/>
          </ac:spMkLst>
        </pc:spChg>
      </pc:sldChg>
      <pc:sldChg chg="del">
        <pc:chgData name="Nathan Clouse" userId="60190519-0423-46ec-ac65-f82d83ecfd9c" providerId="ADAL" clId="{E53B76E4-2F3A-4F1B-9DA0-49C0A63AD574}" dt="2025-02-08T21:59:31.890" v="1549" actId="47"/>
        <pc:sldMkLst>
          <pc:docMk/>
          <pc:sldMk cId="4279828703" sldId="261"/>
        </pc:sldMkLst>
      </pc:sldChg>
      <pc:sldChg chg="del">
        <pc:chgData name="Nathan Clouse" userId="60190519-0423-46ec-ac65-f82d83ecfd9c" providerId="ADAL" clId="{E53B76E4-2F3A-4F1B-9DA0-49C0A63AD574}" dt="2025-02-08T21:59:31.890" v="1549" actId="47"/>
        <pc:sldMkLst>
          <pc:docMk/>
          <pc:sldMk cId="2231118385" sldId="262"/>
        </pc:sldMkLst>
      </pc:sldChg>
      <pc:sldChg chg="del">
        <pc:chgData name="Nathan Clouse" userId="60190519-0423-46ec-ac65-f82d83ecfd9c" providerId="ADAL" clId="{E53B76E4-2F3A-4F1B-9DA0-49C0A63AD574}" dt="2025-02-08T21:59:31.890" v="1549" actId="47"/>
        <pc:sldMkLst>
          <pc:docMk/>
          <pc:sldMk cId="4147123912" sldId="263"/>
        </pc:sldMkLst>
      </pc:sldChg>
      <pc:sldChg chg="del">
        <pc:chgData name="Nathan Clouse" userId="60190519-0423-46ec-ac65-f82d83ecfd9c" providerId="ADAL" clId="{E53B76E4-2F3A-4F1B-9DA0-49C0A63AD574}" dt="2025-02-08T21:59:31.890" v="1549" actId="47"/>
        <pc:sldMkLst>
          <pc:docMk/>
          <pc:sldMk cId="2481967515" sldId="264"/>
        </pc:sldMkLst>
      </pc:sldChg>
      <pc:sldChg chg="del">
        <pc:chgData name="Nathan Clouse" userId="60190519-0423-46ec-ac65-f82d83ecfd9c" providerId="ADAL" clId="{E53B76E4-2F3A-4F1B-9DA0-49C0A63AD574}" dt="2025-02-08T21:59:31.890" v="1549" actId="47"/>
        <pc:sldMkLst>
          <pc:docMk/>
          <pc:sldMk cId="1878282367" sldId="265"/>
        </pc:sldMkLst>
      </pc:sldChg>
      <pc:sldChg chg="del">
        <pc:chgData name="Nathan Clouse" userId="60190519-0423-46ec-ac65-f82d83ecfd9c" providerId="ADAL" clId="{E53B76E4-2F3A-4F1B-9DA0-49C0A63AD574}" dt="2025-02-08T21:59:31.890" v="1549" actId="47"/>
        <pc:sldMkLst>
          <pc:docMk/>
          <pc:sldMk cId="3379161505" sldId="268"/>
        </pc:sldMkLst>
      </pc:sldChg>
      <pc:sldChg chg="del">
        <pc:chgData name="Nathan Clouse" userId="60190519-0423-46ec-ac65-f82d83ecfd9c" providerId="ADAL" clId="{E53B76E4-2F3A-4F1B-9DA0-49C0A63AD574}" dt="2025-02-08T21:59:31.890" v="1549" actId="47"/>
        <pc:sldMkLst>
          <pc:docMk/>
          <pc:sldMk cId="3984348003" sldId="269"/>
        </pc:sldMkLst>
      </pc:sldChg>
      <pc:sldChg chg="del">
        <pc:chgData name="Nathan Clouse" userId="60190519-0423-46ec-ac65-f82d83ecfd9c" providerId="ADAL" clId="{E53B76E4-2F3A-4F1B-9DA0-49C0A63AD574}" dt="2025-02-08T21:59:31.890" v="1549" actId="47"/>
        <pc:sldMkLst>
          <pc:docMk/>
          <pc:sldMk cId="2639666501" sldId="270"/>
        </pc:sldMkLst>
      </pc:sldChg>
      <pc:sldChg chg="del">
        <pc:chgData name="Nathan Clouse" userId="60190519-0423-46ec-ac65-f82d83ecfd9c" providerId="ADAL" clId="{E53B76E4-2F3A-4F1B-9DA0-49C0A63AD574}" dt="2025-02-08T21:59:23.971" v="1548" actId="47"/>
        <pc:sldMkLst>
          <pc:docMk/>
          <pc:sldMk cId="1695189376" sldId="271"/>
        </pc:sldMkLst>
      </pc:sldChg>
      <pc:sldChg chg="del">
        <pc:chgData name="Nathan Clouse" userId="60190519-0423-46ec-ac65-f82d83ecfd9c" providerId="ADAL" clId="{E53B76E4-2F3A-4F1B-9DA0-49C0A63AD574}" dt="2025-02-08T21:59:23.971" v="1548" actId="47"/>
        <pc:sldMkLst>
          <pc:docMk/>
          <pc:sldMk cId="102156363" sldId="272"/>
        </pc:sldMkLst>
      </pc:sldChg>
      <pc:sldChg chg="del">
        <pc:chgData name="Nathan Clouse" userId="60190519-0423-46ec-ac65-f82d83ecfd9c" providerId="ADAL" clId="{E53B76E4-2F3A-4F1B-9DA0-49C0A63AD574}" dt="2025-02-08T21:59:31.890" v="1549" actId="47"/>
        <pc:sldMkLst>
          <pc:docMk/>
          <pc:sldMk cId="1316083834" sldId="273"/>
        </pc:sldMkLst>
      </pc:sldChg>
      <pc:sldChg chg="del">
        <pc:chgData name="Nathan Clouse" userId="60190519-0423-46ec-ac65-f82d83ecfd9c" providerId="ADAL" clId="{E53B76E4-2F3A-4F1B-9DA0-49C0A63AD574}" dt="2025-02-08T21:59:31.890" v="1549" actId="47"/>
        <pc:sldMkLst>
          <pc:docMk/>
          <pc:sldMk cId="3577259639" sldId="274"/>
        </pc:sldMkLst>
      </pc:sldChg>
      <pc:sldChg chg="del">
        <pc:chgData name="Nathan Clouse" userId="60190519-0423-46ec-ac65-f82d83ecfd9c" providerId="ADAL" clId="{E53B76E4-2F3A-4F1B-9DA0-49C0A63AD574}" dt="2025-02-08T21:59:31.890" v="1549" actId="47"/>
        <pc:sldMkLst>
          <pc:docMk/>
          <pc:sldMk cId="1668135570" sldId="275"/>
        </pc:sldMkLst>
      </pc:sldChg>
      <pc:sldChg chg="del">
        <pc:chgData name="Nathan Clouse" userId="60190519-0423-46ec-ac65-f82d83ecfd9c" providerId="ADAL" clId="{E53B76E4-2F3A-4F1B-9DA0-49C0A63AD574}" dt="2025-02-08T21:59:31.890" v="1549" actId="47"/>
        <pc:sldMkLst>
          <pc:docMk/>
          <pc:sldMk cId="4081036756" sldId="276"/>
        </pc:sldMkLst>
      </pc:sldChg>
      <pc:sldChg chg="del">
        <pc:chgData name="Nathan Clouse" userId="60190519-0423-46ec-ac65-f82d83ecfd9c" providerId="ADAL" clId="{E53B76E4-2F3A-4F1B-9DA0-49C0A63AD574}" dt="2025-02-08T21:59:31.890" v="1549" actId="47"/>
        <pc:sldMkLst>
          <pc:docMk/>
          <pc:sldMk cId="990578270" sldId="277"/>
        </pc:sldMkLst>
      </pc:sldChg>
      <pc:sldChg chg="del">
        <pc:chgData name="Nathan Clouse" userId="60190519-0423-46ec-ac65-f82d83ecfd9c" providerId="ADAL" clId="{E53B76E4-2F3A-4F1B-9DA0-49C0A63AD574}" dt="2025-02-08T21:59:31.890" v="1549" actId="47"/>
        <pc:sldMkLst>
          <pc:docMk/>
          <pc:sldMk cId="1019615964" sldId="278"/>
        </pc:sldMkLst>
      </pc:sldChg>
      <pc:sldChg chg="del">
        <pc:chgData name="Nathan Clouse" userId="60190519-0423-46ec-ac65-f82d83ecfd9c" providerId="ADAL" clId="{E53B76E4-2F3A-4F1B-9DA0-49C0A63AD574}" dt="2025-02-08T21:59:23.971" v="1548" actId="47"/>
        <pc:sldMkLst>
          <pc:docMk/>
          <pc:sldMk cId="3816277559" sldId="1385"/>
        </pc:sldMkLst>
      </pc:sldChg>
      <pc:sldChg chg="del">
        <pc:chgData name="Nathan Clouse" userId="60190519-0423-46ec-ac65-f82d83ecfd9c" providerId="ADAL" clId="{E53B76E4-2F3A-4F1B-9DA0-49C0A63AD574}" dt="2025-02-08T18:19:26.037" v="23" actId="47"/>
        <pc:sldMkLst>
          <pc:docMk/>
          <pc:sldMk cId="1749276175" sldId="1387"/>
        </pc:sldMkLst>
      </pc:sldChg>
      <pc:sldChg chg="del">
        <pc:chgData name="Nathan Clouse" userId="60190519-0423-46ec-ac65-f82d83ecfd9c" providerId="ADAL" clId="{E53B76E4-2F3A-4F1B-9DA0-49C0A63AD574}" dt="2025-02-08T21:59:23.971" v="1548" actId="47"/>
        <pc:sldMkLst>
          <pc:docMk/>
          <pc:sldMk cId="3311796963" sldId="1388"/>
        </pc:sldMkLst>
      </pc:sldChg>
      <pc:sldChg chg="del">
        <pc:chgData name="Nathan Clouse" userId="60190519-0423-46ec-ac65-f82d83ecfd9c" providerId="ADAL" clId="{E53B76E4-2F3A-4F1B-9DA0-49C0A63AD574}" dt="2025-02-08T21:59:31.890" v="1549" actId="47"/>
        <pc:sldMkLst>
          <pc:docMk/>
          <pc:sldMk cId="3156379700" sldId="1391"/>
        </pc:sldMkLst>
      </pc:sldChg>
      <pc:sldChg chg="del">
        <pc:chgData name="Nathan Clouse" userId="60190519-0423-46ec-ac65-f82d83ecfd9c" providerId="ADAL" clId="{E53B76E4-2F3A-4F1B-9DA0-49C0A63AD574}" dt="2025-02-08T21:59:31.890" v="1549" actId="47"/>
        <pc:sldMkLst>
          <pc:docMk/>
          <pc:sldMk cId="669807196" sldId="1392"/>
        </pc:sldMkLst>
      </pc:sldChg>
      <pc:sldChg chg="del">
        <pc:chgData name="Nathan Clouse" userId="60190519-0423-46ec-ac65-f82d83ecfd9c" providerId="ADAL" clId="{E53B76E4-2F3A-4F1B-9DA0-49C0A63AD574}" dt="2025-02-08T21:59:31.890" v="1549" actId="47"/>
        <pc:sldMkLst>
          <pc:docMk/>
          <pc:sldMk cId="497297729" sldId="1393"/>
        </pc:sldMkLst>
      </pc:sldChg>
      <pc:sldChg chg="del">
        <pc:chgData name="Nathan Clouse" userId="60190519-0423-46ec-ac65-f82d83ecfd9c" providerId="ADAL" clId="{E53B76E4-2F3A-4F1B-9DA0-49C0A63AD574}" dt="2025-02-08T21:59:23.971" v="1548" actId="47"/>
        <pc:sldMkLst>
          <pc:docMk/>
          <pc:sldMk cId="337771157" sldId="1395"/>
        </pc:sldMkLst>
      </pc:sldChg>
      <pc:sldChg chg="addSp modSp mod">
        <pc:chgData name="Nathan Clouse" userId="60190519-0423-46ec-ac65-f82d83ecfd9c" providerId="ADAL" clId="{E53B76E4-2F3A-4F1B-9DA0-49C0A63AD574}" dt="2025-02-08T22:00:42.631" v="1614" actId="14100"/>
        <pc:sldMkLst>
          <pc:docMk/>
          <pc:sldMk cId="0" sldId="1404"/>
        </pc:sldMkLst>
        <pc:spChg chg="mod">
          <ac:chgData name="Nathan Clouse" userId="60190519-0423-46ec-ac65-f82d83ecfd9c" providerId="ADAL" clId="{E53B76E4-2F3A-4F1B-9DA0-49C0A63AD574}" dt="2025-02-08T18:17:56.513" v="10" actId="20577"/>
          <ac:spMkLst>
            <pc:docMk/>
            <pc:sldMk cId="0" sldId="1404"/>
            <ac:spMk id="12" creationId="{00000000-0000-0000-0000-000000000000}"/>
          </ac:spMkLst>
        </pc:spChg>
        <pc:picChg chg="add mod">
          <ac:chgData name="Nathan Clouse" userId="60190519-0423-46ec-ac65-f82d83ecfd9c" providerId="ADAL" clId="{E53B76E4-2F3A-4F1B-9DA0-49C0A63AD574}" dt="2025-02-08T22:00:42.631" v="1614" actId="14100"/>
          <ac:picMkLst>
            <pc:docMk/>
            <pc:sldMk cId="0" sldId="1404"/>
            <ac:picMk id="4098" creationId="{03F68421-8DD7-EB8D-E644-EDB3E04B53C5}"/>
          </ac:picMkLst>
        </pc:picChg>
      </pc:sldChg>
      <pc:sldChg chg="addSp delSp modSp add mod">
        <pc:chgData name="Nathan Clouse" userId="60190519-0423-46ec-ac65-f82d83ecfd9c" providerId="ADAL" clId="{E53B76E4-2F3A-4F1B-9DA0-49C0A63AD574}" dt="2025-02-08T21:09:02.637" v="1547" actId="1076"/>
        <pc:sldMkLst>
          <pc:docMk/>
          <pc:sldMk cId="3613229302" sldId="1405"/>
        </pc:sldMkLst>
        <pc:spChg chg="mod">
          <ac:chgData name="Nathan Clouse" userId="60190519-0423-46ec-ac65-f82d83ecfd9c" providerId="ADAL" clId="{E53B76E4-2F3A-4F1B-9DA0-49C0A63AD574}" dt="2025-02-08T21:03:13.006" v="1541" actId="20577"/>
          <ac:spMkLst>
            <pc:docMk/>
            <pc:sldMk cId="3613229302" sldId="1405"/>
            <ac:spMk id="6" creationId="{0D56DA52-585F-4F06-93B7-8B54C5589416}"/>
          </ac:spMkLst>
        </pc:spChg>
        <pc:spChg chg="mod">
          <ac:chgData name="Nathan Clouse" userId="60190519-0423-46ec-ac65-f82d83ecfd9c" providerId="ADAL" clId="{E53B76E4-2F3A-4F1B-9DA0-49C0A63AD574}" dt="2025-02-08T21:02:53.536" v="1490" actId="1076"/>
          <ac:spMkLst>
            <pc:docMk/>
            <pc:sldMk cId="3613229302" sldId="1405"/>
            <ac:spMk id="11" creationId="{8224C304-05A7-44B6-975F-DC60856AFE1C}"/>
          </ac:spMkLst>
        </pc:spChg>
        <pc:spChg chg="mod">
          <ac:chgData name="Nathan Clouse" userId="60190519-0423-46ec-ac65-f82d83ecfd9c" providerId="ADAL" clId="{E53B76E4-2F3A-4F1B-9DA0-49C0A63AD574}" dt="2025-02-08T21:02:53.536" v="1490" actId="1076"/>
          <ac:spMkLst>
            <pc:docMk/>
            <pc:sldMk cId="3613229302" sldId="1405"/>
            <ac:spMk id="14" creationId="{9C5DD785-8942-4EC5-A5C9-5C5C894D558A}"/>
          </ac:spMkLst>
        </pc:spChg>
        <pc:picChg chg="mod">
          <ac:chgData name="Nathan Clouse" userId="60190519-0423-46ec-ac65-f82d83ecfd9c" providerId="ADAL" clId="{E53B76E4-2F3A-4F1B-9DA0-49C0A63AD574}" dt="2025-02-08T21:02:53.536" v="1490" actId="1076"/>
          <ac:picMkLst>
            <pc:docMk/>
            <pc:sldMk cId="3613229302" sldId="1405"/>
            <ac:picMk id="3" creationId="{06547E1A-B0A5-71EF-CBFF-22369654B4E3}"/>
          </ac:picMkLst>
        </pc:picChg>
        <pc:picChg chg="add del mod">
          <ac:chgData name="Nathan Clouse" userId="60190519-0423-46ec-ac65-f82d83ecfd9c" providerId="ADAL" clId="{E53B76E4-2F3A-4F1B-9DA0-49C0A63AD574}" dt="2025-02-08T21:08:52.674" v="1542" actId="478"/>
          <ac:picMkLst>
            <pc:docMk/>
            <pc:sldMk cId="3613229302" sldId="1405"/>
            <ac:picMk id="4" creationId="{15821F0D-6E18-01EC-5278-E7ED063D2E6D}"/>
          </ac:picMkLst>
        </pc:picChg>
        <pc:picChg chg="add mod">
          <ac:chgData name="Nathan Clouse" userId="60190519-0423-46ec-ac65-f82d83ecfd9c" providerId="ADAL" clId="{E53B76E4-2F3A-4F1B-9DA0-49C0A63AD574}" dt="2025-02-08T21:09:02.637" v="1547" actId="1076"/>
          <ac:picMkLst>
            <pc:docMk/>
            <pc:sldMk cId="3613229302" sldId="1405"/>
            <ac:picMk id="7" creationId="{D0E4D130-5190-21D8-6098-5217D8DCA44B}"/>
          </ac:picMkLst>
        </pc:picChg>
      </pc:sldChg>
      <pc:sldChg chg="addSp delSp modSp new mod modClrScheme chgLayout">
        <pc:chgData name="Nathan Clouse" userId="60190519-0423-46ec-ac65-f82d83ecfd9c" providerId="ADAL" clId="{E53B76E4-2F3A-4F1B-9DA0-49C0A63AD574}" dt="2025-02-08T18:23:56.602" v="82" actId="14100"/>
        <pc:sldMkLst>
          <pc:docMk/>
          <pc:sldMk cId="3619682505" sldId="1406"/>
        </pc:sldMkLst>
        <pc:spChg chg="del mod ord">
          <ac:chgData name="Nathan Clouse" userId="60190519-0423-46ec-ac65-f82d83ecfd9c" providerId="ADAL" clId="{E53B76E4-2F3A-4F1B-9DA0-49C0A63AD574}" dt="2025-02-08T18:21:16.838" v="25" actId="700"/>
          <ac:spMkLst>
            <pc:docMk/>
            <pc:sldMk cId="3619682505" sldId="1406"/>
            <ac:spMk id="2" creationId="{B1DDA9EF-087B-31A2-2F1C-39E84D27F3DE}"/>
          </ac:spMkLst>
        </pc:spChg>
        <pc:spChg chg="del mod ord">
          <ac:chgData name="Nathan Clouse" userId="60190519-0423-46ec-ac65-f82d83ecfd9c" providerId="ADAL" clId="{E53B76E4-2F3A-4F1B-9DA0-49C0A63AD574}" dt="2025-02-08T18:21:16.838" v="25" actId="700"/>
          <ac:spMkLst>
            <pc:docMk/>
            <pc:sldMk cId="3619682505" sldId="1406"/>
            <ac:spMk id="3" creationId="{D549D216-1F22-4324-6739-CC31FDF5084E}"/>
          </ac:spMkLst>
        </pc:spChg>
        <pc:spChg chg="add del mod ord">
          <ac:chgData name="Nathan Clouse" userId="60190519-0423-46ec-ac65-f82d83ecfd9c" providerId="ADAL" clId="{E53B76E4-2F3A-4F1B-9DA0-49C0A63AD574}" dt="2025-02-08T18:23:22.435" v="75" actId="700"/>
          <ac:spMkLst>
            <pc:docMk/>
            <pc:sldMk cId="3619682505" sldId="1406"/>
            <ac:spMk id="4" creationId="{37646C09-EF98-A175-236F-DA3956D02B58}"/>
          </ac:spMkLst>
        </pc:spChg>
        <pc:spChg chg="add del mod ord">
          <ac:chgData name="Nathan Clouse" userId="60190519-0423-46ec-ac65-f82d83ecfd9c" providerId="ADAL" clId="{E53B76E4-2F3A-4F1B-9DA0-49C0A63AD574}" dt="2025-02-08T18:23:22.435" v="75" actId="700"/>
          <ac:spMkLst>
            <pc:docMk/>
            <pc:sldMk cId="3619682505" sldId="1406"/>
            <ac:spMk id="5" creationId="{D85389C8-610C-E1A1-2D97-42C9B868306B}"/>
          </ac:spMkLst>
        </pc:spChg>
        <pc:spChg chg="add mod">
          <ac:chgData name="Nathan Clouse" userId="60190519-0423-46ec-ac65-f82d83ecfd9c" providerId="ADAL" clId="{E53B76E4-2F3A-4F1B-9DA0-49C0A63AD574}" dt="2025-02-08T18:21:17.398" v="26"/>
          <ac:spMkLst>
            <pc:docMk/>
            <pc:sldMk cId="3619682505" sldId="1406"/>
            <ac:spMk id="6" creationId="{6D02EF1D-D18B-4D41-FB76-73DF68CA6D33}"/>
          </ac:spMkLst>
        </pc:spChg>
        <pc:spChg chg="add mod">
          <ac:chgData name="Nathan Clouse" userId="60190519-0423-46ec-ac65-f82d83ecfd9c" providerId="ADAL" clId="{E53B76E4-2F3A-4F1B-9DA0-49C0A63AD574}" dt="2025-02-08T18:21:19.487" v="27"/>
          <ac:spMkLst>
            <pc:docMk/>
            <pc:sldMk cId="3619682505" sldId="1406"/>
            <ac:spMk id="7" creationId="{FA29C9E8-958C-B09F-158E-27F5ABED881F}"/>
          </ac:spMkLst>
        </pc:spChg>
        <pc:spChg chg="add mod">
          <ac:chgData name="Nathan Clouse" userId="60190519-0423-46ec-ac65-f82d83ecfd9c" providerId="ADAL" clId="{E53B76E4-2F3A-4F1B-9DA0-49C0A63AD574}" dt="2025-02-08T18:21:17.398" v="26"/>
          <ac:spMkLst>
            <pc:docMk/>
            <pc:sldMk cId="3619682505" sldId="1406"/>
            <ac:spMk id="8" creationId="{0992FA01-887D-0B4A-7463-BBBCD646F1DA}"/>
          </ac:spMkLst>
        </pc:spChg>
        <pc:spChg chg="add mod">
          <ac:chgData name="Nathan Clouse" userId="60190519-0423-46ec-ac65-f82d83ecfd9c" providerId="ADAL" clId="{E53B76E4-2F3A-4F1B-9DA0-49C0A63AD574}" dt="2025-02-08T18:21:17.398" v="26"/>
          <ac:spMkLst>
            <pc:docMk/>
            <pc:sldMk cId="3619682505" sldId="1406"/>
            <ac:spMk id="9" creationId="{92E9FF2C-1985-B7F1-F116-8656633FFF6B}"/>
          </ac:spMkLst>
        </pc:spChg>
        <pc:spChg chg="add mod ord">
          <ac:chgData name="Nathan Clouse" userId="60190519-0423-46ec-ac65-f82d83ecfd9c" providerId="ADAL" clId="{E53B76E4-2F3A-4F1B-9DA0-49C0A63AD574}" dt="2025-02-08T18:23:27.350" v="76"/>
          <ac:spMkLst>
            <pc:docMk/>
            <pc:sldMk cId="3619682505" sldId="1406"/>
            <ac:spMk id="13" creationId="{8D2ADB3A-7C80-D93F-7F5C-ED5D2AEF42ED}"/>
          </ac:spMkLst>
        </pc:spChg>
        <pc:spChg chg="add mod ord">
          <ac:chgData name="Nathan Clouse" userId="60190519-0423-46ec-ac65-f82d83ecfd9c" providerId="ADAL" clId="{E53B76E4-2F3A-4F1B-9DA0-49C0A63AD574}" dt="2025-02-08T18:23:46.426" v="81" actId="403"/>
          <ac:spMkLst>
            <pc:docMk/>
            <pc:sldMk cId="3619682505" sldId="1406"/>
            <ac:spMk id="14" creationId="{9A65EDEF-9E7F-14EA-B4E5-9B7E9436F4C7}"/>
          </ac:spMkLst>
        </pc:spChg>
        <pc:spChg chg="add mod ord">
          <ac:chgData name="Nathan Clouse" userId="60190519-0423-46ec-ac65-f82d83ecfd9c" providerId="ADAL" clId="{E53B76E4-2F3A-4F1B-9DA0-49C0A63AD574}" dt="2025-02-08T18:23:22.435" v="75" actId="700"/>
          <ac:spMkLst>
            <pc:docMk/>
            <pc:sldMk cId="3619682505" sldId="1406"/>
            <ac:spMk id="15" creationId="{5B75502E-B8D2-9BC6-A040-0686A6036F34}"/>
          </ac:spMkLst>
        </pc:spChg>
        <pc:graphicFrameChg chg="add mod">
          <ac:chgData name="Nathan Clouse" userId="60190519-0423-46ec-ac65-f82d83ecfd9c" providerId="ADAL" clId="{E53B76E4-2F3A-4F1B-9DA0-49C0A63AD574}" dt="2025-02-08T18:21:17.398" v="26"/>
          <ac:graphicFrameMkLst>
            <pc:docMk/>
            <pc:sldMk cId="3619682505" sldId="1406"/>
            <ac:graphicFrameMk id="10" creationId="{8E148E93-25CE-7C64-FA41-7CADCCEBA06C}"/>
          </ac:graphicFrameMkLst>
        </pc:graphicFrameChg>
        <pc:graphicFrameChg chg="add mod">
          <ac:chgData name="Nathan Clouse" userId="60190519-0423-46ec-ac65-f82d83ecfd9c" providerId="ADAL" clId="{E53B76E4-2F3A-4F1B-9DA0-49C0A63AD574}" dt="2025-02-08T18:23:56.602" v="82" actId="14100"/>
          <ac:graphicFrameMkLst>
            <pc:docMk/>
            <pc:sldMk cId="3619682505" sldId="1406"/>
            <ac:graphicFrameMk id="12" creationId="{ECA19E14-97B3-00B4-3FA8-826DC47B6F30}"/>
          </ac:graphicFrameMkLst>
        </pc:graphicFrameChg>
        <pc:picChg chg="add mod">
          <ac:chgData name="Nathan Clouse" userId="60190519-0423-46ec-ac65-f82d83ecfd9c" providerId="ADAL" clId="{E53B76E4-2F3A-4F1B-9DA0-49C0A63AD574}" dt="2025-02-08T18:21:17.398" v="26"/>
          <ac:picMkLst>
            <pc:docMk/>
            <pc:sldMk cId="3619682505" sldId="1406"/>
            <ac:picMk id="11" creationId="{BEFD145E-8094-A775-07E8-0D9E5B74E54F}"/>
          </ac:picMkLst>
        </pc:picChg>
      </pc:sldChg>
      <pc:sldChg chg="addSp delSp modSp new mod chgLayout">
        <pc:chgData name="Nathan Clouse" userId="60190519-0423-46ec-ac65-f82d83ecfd9c" providerId="ADAL" clId="{E53B76E4-2F3A-4F1B-9DA0-49C0A63AD574}" dt="2025-02-08T18:25:05.881" v="96" actId="14100"/>
        <pc:sldMkLst>
          <pc:docMk/>
          <pc:sldMk cId="3550181057" sldId="1407"/>
        </pc:sldMkLst>
        <pc:spChg chg="del">
          <ac:chgData name="Nathan Clouse" userId="60190519-0423-46ec-ac65-f82d83ecfd9c" providerId="ADAL" clId="{E53B76E4-2F3A-4F1B-9DA0-49C0A63AD574}" dt="2025-02-08T18:24:17.784" v="84" actId="700"/>
          <ac:spMkLst>
            <pc:docMk/>
            <pc:sldMk cId="3550181057" sldId="1407"/>
            <ac:spMk id="2" creationId="{E826F7EA-AC60-6991-0832-62063E626E10}"/>
          </ac:spMkLst>
        </pc:spChg>
        <pc:spChg chg="del">
          <ac:chgData name="Nathan Clouse" userId="60190519-0423-46ec-ac65-f82d83ecfd9c" providerId="ADAL" clId="{E53B76E4-2F3A-4F1B-9DA0-49C0A63AD574}" dt="2025-02-08T18:24:17.784" v="84" actId="700"/>
          <ac:spMkLst>
            <pc:docMk/>
            <pc:sldMk cId="3550181057" sldId="1407"/>
            <ac:spMk id="3" creationId="{EDC5AB02-3180-6717-5D4E-57CD38FA9672}"/>
          </ac:spMkLst>
        </pc:spChg>
        <pc:spChg chg="del">
          <ac:chgData name="Nathan Clouse" userId="60190519-0423-46ec-ac65-f82d83ecfd9c" providerId="ADAL" clId="{E53B76E4-2F3A-4F1B-9DA0-49C0A63AD574}" dt="2025-02-08T18:24:17.784" v="84" actId="700"/>
          <ac:spMkLst>
            <pc:docMk/>
            <pc:sldMk cId="3550181057" sldId="1407"/>
            <ac:spMk id="4" creationId="{B4F08E90-5626-F936-D98F-F7DF3A20A832}"/>
          </ac:spMkLst>
        </pc:spChg>
        <pc:spChg chg="add mod ord">
          <ac:chgData name="Nathan Clouse" userId="60190519-0423-46ec-ac65-f82d83ecfd9c" providerId="ADAL" clId="{E53B76E4-2F3A-4F1B-9DA0-49C0A63AD574}" dt="2025-02-08T18:24:27.594" v="88" actId="20577"/>
          <ac:spMkLst>
            <pc:docMk/>
            <pc:sldMk cId="3550181057" sldId="1407"/>
            <ac:spMk id="5" creationId="{ED1020FD-A2B0-54D8-1C69-DB7B532CBB01}"/>
          </ac:spMkLst>
        </pc:spChg>
        <pc:spChg chg="add mod ord">
          <ac:chgData name="Nathan Clouse" userId="60190519-0423-46ec-ac65-f82d83ecfd9c" providerId="ADAL" clId="{E53B76E4-2F3A-4F1B-9DA0-49C0A63AD574}" dt="2025-02-08T18:24:51.056" v="93" actId="404"/>
          <ac:spMkLst>
            <pc:docMk/>
            <pc:sldMk cId="3550181057" sldId="1407"/>
            <ac:spMk id="6" creationId="{F492B10C-BF57-82AE-6832-C33CADA42EA2}"/>
          </ac:spMkLst>
        </pc:spChg>
        <pc:spChg chg="add mod ord">
          <ac:chgData name="Nathan Clouse" userId="60190519-0423-46ec-ac65-f82d83ecfd9c" providerId="ADAL" clId="{E53B76E4-2F3A-4F1B-9DA0-49C0A63AD574}" dt="2025-02-08T18:24:17.784" v="84" actId="700"/>
          <ac:spMkLst>
            <pc:docMk/>
            <pc:sldMk cId="3550181057" sldId="1407"/>
            <ac:spMk id="7" creationId="{998953FF-D34F-EEA7-DA93-C93CB066AEAE}"/>
          </ac:spMkLst>
        </pc:spChg>
        <pc:picChg chg="add mod">
          <ac:chgData name="Nathan Clouse" userId="60190519-0423-46ec-ac65-f82d83ecfd9c" providerId="ADAL" clId="{E53B76E4-2F3A-4F1B-9DA0-49C0A63AD574}" dt="2025-02-08T18:25:05.881" v="96" actId="14100"/>
          <ac:picMkLst>
            <pc:docMk/>
            <pc:sldMk cId="3550181057" sldId="1407"/>
            <ac:picMk id="8" creationId="{CD5238F6-7968-0514-84C0-C97F22F60221}"/>
          </ac:picMkLst>
        </pc:picChg>
      </pc:sldChg>
      <pc:sldChg chg="addSp delSp modSp new mod modClrScheme chgLayout">
        <pc:chgData name="Nathan Clouse" userId="60190519-0423-46ec-ac65-f82d83ecfd9c" providerId="ADAL" clId="{E53B76E4-2F3A-4F1B-9DA0-49C0A63AD574}" dt="2025-02-08T18:25:53.818" v="99"/>
        <pc:sldMkLst>
          <pc:docMk/>
          <pc:sldMk cId="1339292918" sldId="1408"/>
        </pc:sldMkLst>
        <pc:spChg chg="del">
          <ac:chgData name="Nathan Clouse" userId="60190519-0423-46ec-ac65-f82d83ecfd9c" providerId="ADAL" clId="{E53B76E4-2F3A-4F1B-9DA0-49C0A63AD574}" dt="2025-02-08T18:25:53.261" v="98" actId="700"/>
          <ac:spMkLst>
            <pc:docMk/>
            <pc:sldMk cId="1339292918" sldId="1408"/>
            <ac:spMk id="2" creationId="{0FB3423B-14EC-0708-BA5D-CEA71BB6B452}"/>
          </ac:spMkLst>
        </pc:spChg>
        <pc:spChg chg="del">
          <ac:chgData name="Nathan Clouse" userId="60190519-0423-46ec-ac65-f82d83ecfd9c" providerId="ADAL" clId="{E53B76E4-2F3A-4F1B-9DA0-49C0A63AD574}" dt="2025-02-08T18:25:53.261" v="98" actId="700"/>
          <ac:spMkLst>
            <pc:docMk/>
            <pc:sldMk cId="1339292918" sldId="1408"/>
            <ac:spMk id="3" creationId="{7C05C159-A5B3-6B41-E58C-22548C2ADDFC}"/>
          </ac:spMkLst>
        </pc:spChg>
        <pc:spChg chg="del">
          <ac:chgData name="Nathan Clouse" userId="60190519-0423-46ec-ac65-f82d83ecfd9c" providerId="ADAL" clId="{E53B76E4-2F3A-4F1B-9DA0-49C0A63AD574}" dt="2025-02-08T18:25:53.261" v="98" actId="700"/>
          <ac:spMkLst>
            <pc:docMk/>
            <pc:sldMk cId="1339292918" sldId="1408"/>
            <ac:spMk id="4" creationId="{22A41A13-0FA7-256B-4F59-F0E093BB8BCB}"/>
          </ac:spMkLst>
        </pc:spChg>
        <pc:graphicFrameChg chg="add mod">
          <ac:chgData name="Nathan Clouse" userId="60190519-0423-46ec-ac65-f82d83ecfd9c" providerId="ADAL" clId="{E53B76E4-2F3A-4F1B-9DA0-49C0A63AD574}" dt="2025-02-08T18:25:53.818" v="99"/>
          <ac:graphicFrameMkLst>
            <pc:docMk/>
            <pc:sldMk cId="1339292918" sldId="1408"/>
            <ac:graphicFrameMk id="5" creationId="{C6676F8E-E3C8-6B62-C476-A7F6F2CF26AD}"/>
          </ac:graphicFrameMkLst>
        </pc:graphicFrameChg>
      </pc:sldChg>
      <pc:sldChg chg="addSp modSp new mod modClrScheme chgLayout">
        <pc:chgData name="Nathan Clouse" userId="60190519-0423-46ec-ac65-f82d83ecfd9c" providerId="ADAL" clId="{E53B76E4-2F3A-4F1B-9DA0-49C0A63AD574}" dt="2025-02-08T18:30:13.376" v="119" actId="1076"/>
        <pc:sldMkLst>
          <pc:docMk/>
          <pc:sldMk cId="388888866" sldId="1409"/>
        </pc:sldMkLst>
        <pc:spChg chg="add mod">
          <ac:chgData name="Nathan Clouse" userId="60190519-0423-46ec-ac65-f82d83ecfd9c" providerId="ADAL" clId="{E53B76E4-2F3A-4F1B-9DA0-49C0A63AD574}" dt="2025-02-08T18:29:43.952" v="112" actId="20577"/>
          <ac:spMkLst>
            <pc:docMk/>
            <pc:sldMk cId="388888866" sldId="1409"/>
            <ac:spMk id="2" creationId="{D37CD385-71C4-8DB4-950D-D42FE6031467}"/>
          </ac:spMkLst>
        </pc:spChg>
        <pc:spChg chg="add mod">
          <ac:chgData name="Nathan Clouse" userId="60190519-0423-46ec-ac65-f82d83ecfd9c" providerId="ADAL" clId="{E53B76E4-2F3A-4F1B-9DA0-49C0A63AD574}" dt="2025-02-08T18:30:07.717" v="117" actId="404"/>
          <ac:spMkLst>
            <pc:docMk/>
            <pc:sldMk cId="388888866" sldId="1409"/>
            <ac:spMk id="3" creationId="{F4267C9D-AC14-6812-C3EF-6FE930D6E732}"/>
          </ac:spMkLst>
        </pc:spChg>
        <pc:picChg chg="add mod">
          <ac:chgData name="Nathan Clouse" userId="60190519-0423-46ec-ac65-f82d83ecfd9c" providerId="ADAL" clId="{E53B76E4-2F3A-4F1B-9DA0-49C0A63AD574}" dt="2025-02-08T18:30:13.376" v="119" actId="1076"/>
          <ac:picMkLst>
            <pc:docMk/>
            <pc:sldMk cId="388888866" sldId="1409"/>
            <ac:picMk id="4" creationId="{70895044-5DD1-CBDE-F4B1-FBB7B66ECEAF}"/>
          </ac:picMkLst>
        </pc:picChg>
        <pc:picChg chg="add mod">
          <ac:chgData name="Nathan Clouse" userId="60190519-0423-46ec-ac65-f82d83ecfd9c" providerId="ADAL" clId="{E53B76E4-2F3A-4F1B-9DA0-49C0A63AD574}" dt="2025-02-08T18:30:11.701" v="118" actId="1076"/>
          <ac:picMkLst>
            <pc:docMk/>
            <pc:sldMk cId="388888866" sldId="1409"/>
            <ac:picMk id="5" creationId="{406E5AC4-5C1A-C117-E714-E0BEF006E9A8}"/>
          </ac:picMkLst>
        </pc:picChg>
      </pc:sldChg>
      <pc:sldChg chg="addSp modSp new mod">
        <pc:chgData name="Nathan Clouse" userId="60190519-0423-46ec-ac65-f82d83ecfd9c" providerId="ADAL" clId="{E53B76E4-2F3A-4F1B-9DA0-49C0A63AD574}" dt="2025-02-08T18:32:20.426" v="171" actId="14100"/>
        <pc:sldMkLst>
          <pc:docMk/>
          <pc:sldMk cId="2494264345" sldId="1410"/>
        </pc:sldMkLst>
        <pc:spChg chg="mod">
          <ac:chgData name="Nathan Clouse" userId="60190519-0423-46ec-ac65-f82d83ecfd9c" providerId="ADAL" clId="{E53B76E4-2F3A-4F1B-9DA0-49C0A63AD574}" dt="2025-02-08T18:31:06.842" v="134" actId="20577"/>
          <ac:spMkLst>
            <pc:docMk/>
            <pc:sldMk cId="2494264345" sldId="1410"/>
            <ac:spMk id="2" creationId="{ECC61B67-120E-EAB8-A2AE-808430B862CA}"/>
          </ac:spMkLst>
        </pc:spChg>
        <pc:spChg chg="mod">
          <ac:chgData name="Nathan Clouse" userId="60190519-0423-46ec-ac65-f82d83ecfd9c" providerId="ADAL" clId="{E53B76E4-2F3A-4F1B-9DA0-49C0A63AD574}" dt="2025-02-08T18:31:02.593" v="121"/>
          <ac:spMkLst>
            <pc:docMk/>
            <pc:sldMk cId="2494264345" sldId="1410"/>
            <ac:spMk id="3" creationId="{B231242A-94D9-C188-9D38-D1161E0BB8A8}"/>
          </ac:spMkLst>
        </pc:spChg>
        <pc:picChg chg="add mod">
          <ac:chgData name="Nathan Clouse" userId="60190519-0423-46ec-ac65-f82d83ecfd9c" providerId="ADAL" clId="{E53B76E4-2F3A-4F1B-9DA0-49C0A63AD574}" dt="2025-02-08T18:32:20.426" v="171" actId="14100"/>
          <ac:picMkLst>
            <pc:docMk/>
            <pc:sldMk cId="2494264345" sldId="1410"/>
            <ac:picMk id="4" creationId="{8541EA30-6990-36F3-104E-1F0BDF7E0075}"/>
          </ac:picMkLst>
        </pc:picChg>
      </pc:sldChg>
      <pc:sldChg chg="addSp modSp new mod">
        <pc:chgData name="Nathan Clouse" userId="60190519-0423-46ec-ac65-f82d83ecfd9c" providerId="ADAL" clId="{E53B76E4-2F3A-4F1B-9DA0-49C0A63AD574}" dt="2025-02-08T18:33:26.219" v="180" actId="14100"/>
        <pc:sldMkLst>
          <pc:docMk/>
          <pc:sldMk cId="2476422952" sldId="1411"/>
        </pc:sldMkLst>
        <pc:spChg chg="mod">
          <ac:chgData name="Nathan Clouse" userId="60190519-0423-46ec-ac65-f82d83ecfd9c" providerId="ADAL" clId="{E53B76E4-2F3A-4F1B-9DA0-49C0A63AD574}" dt="2025-02-08T18:32:02.707" v="168" actId="20577"/>
          <ac:spMkLst>
            <pc:docMk/>
            <pc:sldMk cId="2476422952" sldId="1411"/>
            <ac:spMk id="2" creationId="{15A7255F-6712-3E9F-4670-8CA5A4C7BFCF}"/>
          </ac:spMkLst>
        </pc:spChg>
        <pc:spChg chg="mod">
          <ac:chgData name="Nathan Clouse" userId="60190519-0423-46ec-ac65-f82d83ecfd9c" providerId="ADAL" clId="{E53B76E4-2F3A-4F1B-9DA0-49C0A63AD574}" dt="2025-02-08T18:33:10.582" v="177" actId="404"/>
          <ac:spMkLst>
            <pc:docMk/>
            <pc:sldMk cId="2476422952" sldId="1411"/>
            <ac:spMk id="3" creationId="{E57D4DF6-59CC-13DA-92DC-A5965E045B3C}"/>
          </ac:spMkLst>
        </pc:spChg>
        <pc:picChg chg="add mod">
          <ac:chgData name="Nathan Clouse" userId="60190519-0423-46ec-ac65-f82d83ecfd9c" providerId="ADAL" clId="{E53B76E4-2F3A-4F1B-9DA0-49C0A63AD574}" dt="2025-02-08T18:33:26.219" v="180" actId="14100"/>
          <ac:picMkLst>
            <pc:docMk/>
            <pc:sldMk cId="2476422952" sldId="1411"/>
            <ac:picMk id="4" creationId="{9C2F3298-6423-13FB-B464-48AB86CD817D}"/>
          </ac:picMkLst>
        </pc:picChg>
      </pc:sldChg>
      <pc:sldChg chg="addSp modSp new mod">
        <pc:chgData name="Nathan Clouse" userId="60190519-0423-46ec-ac65-f82d83ecfd9c" providerId="ADAL" clId="{E53B76E4-2F3A-4F1B-9DA0-49C0A63AD574}" dt="2025-02-08T18:32:36.871" v="175" actId="1076"/>
        <pc:sldMkLst>
          <pc:docMk/>
          <pc:sldMk cId="2780090817" sldId="1412"/>
        </pc:sldMkLst>
        <pc:spChg chg="mod">
          <ac:chgData name="Nathan Clouse" userId="60190519-0423-46ec-ac65-f82d83ecfd9c" providerId="ADAL" clId="{E53B76E4-2F3A-4F1B-9DA0-49C0A63AD574}" dt="2025-02-08T18:31:18.954" v="152" actId="20577"/>
          <ac:spMkLst>
            <pc:docMk/>
            <pc:sldMk cId="2780090817" sldId="1412"/>
            <ac:spMk id="2" creationId="{070BDE4A-89EB-4A46-A865-4F07EF0B0F1D}"/>
          </ac:spMkLst>
        </pc:spChg>
        <pc:spChg chg="mod">
          <ac:chgData name="Nathan Clouse" userId="60190519-0423-46ec-ac65-f82d83ecfd9c" providerId="ADAL" clId="{E53B76E4-2F3A-4F1B-9DA0-49C0A63AD574}" dt="2025-02-08T18:32:28.649" v="172"/>
          <ac:spMkLst>
            <pc:docMk/>
            <pc:sldMk cId="2780090817" sldId="1412"/>
            <ac:spMk id="3" creationId="{52D81AC0-E576-8972-DDE3-D8864F6F0EFE}"/>
          </ac:spMkLst>
        </pc:spChg>
        <pc:picChg chg="add mod">
          <ac:chgData name="Nathan Clouse" userId="60190519-0423-46ec-ac65-f82d83ecfd9c" providerId="ADAL" clId="{E53B76E4-2F3A-4F1B-9DA0-49C0A63AD574}" dt="2025-02-08T18:32:36.871" v="175" actId="1076"/>
          <ac:picMkLst>
            <pc:docMk/>
            <pc:sldMk cId="2780090817" sldId="1412"/>
            <ac:picMk id="4" creationId="{268C9721-DF1E-9021-6410-973675119C8F}"/>
          </ac:picMkLst>
        </pc:picChg>
      </pc:sldChg>
      <pc:sldChg chg="addSp delSp modSp new mod modClrScheme chgLayout">
        <pc:chgData name="Nathan Clouse" userId="60190519-0423-46ec-ac65-f82d83ecfd9c" providerId="ADAL" clId="{E53B76E4-2F3A-4F1B-9DA0-49C0A63AD574}" dt="2025-02-08T22:01:18.599" v="1620" actId="1076"/>
        <pc:sldMkLst>
          <pc:docMk/>
          <pc:sldMk cId="1045329344" sldId="1413"/>
        </pc:sldMkLst>
        <pc:spChg chg="mod ord">
          <ac:chgData name="Nathan Clouse" userId="60190519-0423-46ec-ac65-f82d83ecfd9c" providerId="ADAL" clId="{E53B76E4-2F3A-4F1B-9DA0-49C0A63AD574}" dt="2025-02-08T18:34:13.537" v="202" actId="700"/>
          <ac:spMkLst>
            <pc:docMk/>
            <pc:sldMk cId="1045329344" sldId="1413"/>
            <ac:spMk id="2" creationId="{2345C816-B745-8AF4-7F19-B346AE27425B}"/>
          </ac:spMkLst>
        </pc:spChg>
        <pc:spChg chg="del mod ord">
          <ac:chgData name="Nathan Clouse" userId="60190519-0423-46ec-ac65-f82d83ecfd9c" providerId="ADAL" clId="{E53B76E4-2F3A-4F1B-9DA0-49C0A63AD574}" dt="2025-02-08T18:34:13.537" v="202" actId="700"/>
          <ac:spMkLst>
            <pc:docMk/>
            <pc:sldMk cId="1045329344" sldId="1413"/>
            <ac:spMk id="3" creationId="{062EA963-5BBB-6CEB-B8FE-DF4F12741ACE}"/>
          </ac:spMkLst>
        </pc:spChg>
        <pc:spChg chg="add mod ord">
          <ac:chgData name="Nathan Clouse" userId="60190519-0423-46ec-ac65-f82d83ecfd9c" providerId="ADAL" clId="{E53B76E4-2F3A-4F1B-9DA0-49C0A63AD574}" dt="2025-02-08T18:34:53.088" v="307" actId="20577"/>
          <ac:spMkLst>
            <pc:docMk/>
            <pc:sldMk cId="1045329344" sldId="1413"/>
            <ac:spMk id="4" creationId="{E0E183D3-23E0-B5AD-D6E7-16447F6C1509}"/>
          </ac:spMkLst>
        </pc:spChg>
        <pc:spChg chg="add mod ord">
          <ac:chgData name="Nathan Clouse" userId="60190519-0423-46ec-ac65-f82d83ecfd9c" providerId="ADAL" clId="{E53B76E4-2F3A-4F1B-9DA0-49C0A63AD574}" dt="2025-02-08T18:36:35.571" v="381" actId="313"/>
          <ac:spMkLst>
            <pc:docMk/>
            <pc:sldMk cId="1045329344" sldId="1413"/>
            <ac:spMk id="5" creationId="{E9FD13F3-7B5C-6D4C-1B64-C6C9C471DA11}"/>
          </ac:spMkLst>
        </pc:spChg>
        <pc:picChg chg="add mod">
          <ac:chgData name="Nathan Clouse" userId="60190519-0423-46ec-ac65-f82d83ecfd9c" providerId="ADAL" clId="{E53B76E4-2F3A-4F1B-9DA0-49C0A63AD574}" dt="2025-02-08T22:01:18.599" v="1620" actId="1076"/>
          <ac:picMkLst>
            <pc:docMk/>
            <pc:sldMk cId="1045329344" sldId="1413"/>
            <ac:picMk id="6146" creationId="{C556EFE9-09D3-B423-F4BF-5F1AEEC8BA35}"/>
          </ac:picMkLst>
        </pc:picChg>
      </pc:sldChg>
      <pc:sldChg chg="addSp modSp new mod">
        <pc:chgData name="Nathan Clouse" userId="60190519-0423-46ec-ac65-f82d83ecfd9c" providerId="ADAL" clId="{E53B76E4-2F3A-4F1B-9DA0-49C0A63AD574}" dt="2025-02-08T18:37:42.115" v="394" actId="14100"/>
        <pc:sldMkLst>
          <pc:docMk/>
          <pc:sldMk cId="1799741778" sldId="1414"/>
        </pc:sldMkLst>
        <pc:spChg chg="mod">
          <ac:chgData name="Nathan Clouse" userId="60190519-0423-46ec-ac65-f82d83ecfd9c" providerId="ADAL" clId="{E53B76E4-2F3A-4F1B-9DA0-49C0A63AD574}" dt="2025-02-08T18:37:28.890" v="389" actId="20577"/>
          <ac:spMkLst>
            <pc:docMk/>
            <pc:sldMk cId="1799741778" sldId="1414"/>
            <ac:spMk id="2" creationId="{03181D5E-A311-0762-BE09-2A0E153DE11F}"/>
          </ac:spMkLst>
        </pc:spChg>
        <pc:picChg chg="add mod">
          <ac:chgData name="Nathan Clouse" userId="60190519-0423-46ec-ac65-f82d83ecfd9c" providerId="ADAL" clId="{E53B76E4-2F3A-4F1B-9DA0-49C0A63AD574}" dt="2025-02-08T18:37:35.247" v="391" actId="1076"/>
          <ac:picMkLst>
            <pc:docMk/>
            <pc:sldMk cId="1799741778" sldId="1414"/>
            <ac:picMk id="5" creationId="{A3B2FC45-392F-93E1-80A2-CB40911C1A2B}"/>
          </ac:picMkLst>
        </pc:picChg>
        <pc:picChg chg="add mod">
          <ac:chgData name="Nathan Clouse" userId="60190519-0423-46ec-ac65-f82d83ecfd9c" providerId="ADAL" clId="{E53B76E4-2F3A-4F1B-9DA0-49C0A63AD574}" dt="2025-02-08T18:37:42.115" v="394" actId="14100"/>
          <ac:picMkLst>
            <pc:docMk/>
            <pc:sldMk cId="1799741778" sldId="1414"/>
            <ac:picMk id="6" creationId="{43DD63CA-774B-0981-D557-169E58D9EDA3}"/>
          </ac:picMkLst>
        </pc:picChg>
      </pc:sldChg>
      <pc:sldChg chg="addSp modSp new mod">
        <pc:chgData name="Nathan Clouse" userId="60190519-0423-46ec-ac65-f82d83ecfd9c" providerId="ADAL" clId="{E53B76E4-2F3A-4F1B-9DA0-49C0A63AD574}" dt="2025-02-08T18:38:52.804" v="414" actId="20577"/>
        <pc:sldMkLst>
          <pc:docMk/>
          <pc:sldMk cId="3621638733" sldId="1415"/>
        </pc:sldMkLst>
        <pc:spChg chg="mod">
          <ac:chgData name="Nathan Clouse" userId="60190519-0423-46ec-ac65-f82d83ecfd9c" providerId="ADAL" clId="{E53B76E4-2F3A-4F1B-9DA0-49C0A63AD574}" dt="2025-02-08T18:38:52.804" v="414" actId="20577"/>
          <ac:spMkLst>
            <pc:docMk/>
            <pc:sldMk cId="3621638733" sldId="1415"/>
            <ac:spMk id="2" creationId="{A320E314-4BC2-4D39-70CD-233121FF42C9}"/>
          </ac:spMkLst>
        </pc:spChg>
        <pc:picChg chg="add mod">
          <ac:chgData name="Nathan Clouse" userId="60190519-0423-46ec-ac65-f82d83ecfd9c" providerId="ADAL" clId="{E53B76E4-2F3A-4F1B-9DA0-49C0A63AD574}" dt="2025-02-08T18:38:48.621" v="397" actId="1076"/>
          <ac:picMkLst>
            <pc:docMk/>
            <pc:sldMk cId="3621638733" sldId="1415"/>
            <ac:picMk id="5" creationId="{56C92E03-6042-8049-2C57-0A042135381F}"/>
          </ac:picMkLst>
        </pc:picChg>
      </pc:sldChg>
      <pc:sldChg chg="addSp modSp new mod">
        <pc:chgData name="Nathan Clouse" userId="60190519-0423-46ec-ac65-f82d83ecfd9c" providerId="ADAL" clId="{E53B76E4-2F3A-4F1B-9DA0-49C0A63AD574}" dt="2025-02-08T18:39:49.455" v="428" actId="1076"/>
        <pc:sldMkLst>
          <pc:docMk/>
          <pc:sldMk cId="1841646256" sldId="1416"/>
        </pc:sldMkLst>
        <pc:spChg chg="mod">
          <ac:chgData name="Nathan Clouse" userId="60190519-0423-46ec-ac65-f82d83ecfd9c" providerId="ADAL" clId="{E53B76E4-2F3A-4F1B-9DA0-49C0A63AD574}" dt="2025-02-08T18:39:32.973" v="424" actId="20577"/>
          <ac:spMkLst>
            <pc:docMk/>
            <pc:sldMk cId="1841646256" sldId="1416"/>
            <ac:spMk id="2" creationId="{F6284696-044B-BC4E-AA99-6AD80A94538D}"/>
          </ac:spMkLst>
        </pc:spChg>
        <pc:picChg chg="add mod">
          <ac:chgData name="Nathan Clouse" userId="60190519-0423-46ec-ac65-f82d83ecfd9c" providerId="ADAL" clId="{E53B76E4-2F3A-4F1B-9DA0-49C0A63AD574}" dt="2025-02-08T18:39:49.455" v="428" actId="1076"/>
          <ac:picMkLst>
            <pc:docMk/>
            <pc:sldMk cId="1841646256" sldId="1416"/>
            <ac:picMk id="5" creationId="{A3DDF6A5-5393-EFDA-4A74-C14BF0E6ABB8}"/>
          </ac:picMkLst>
        </pc:picChg>
      </pc:sldChg>
      <pc:sldChg chg="addSp delSp modSp add mod">
        <pc:chgData name="Nathan Clouse" userId="60190519-0423-46ec-ac65-f82d83ecfd9c" providerId="ADAL" clId="{E53B76E4-2F3A-4F1B-9DA0-49C0A63AD574}" dt="2025-02-08T18:40:31.556" v="433" actId="1076"/>
        <pc:sldMkLst>
          <pc:docMk/>
          <pc:sldMk cId="1517774889" sldId="1417"/>
        </pc:sldMkLst>
        <pc:picChg chg="del">
          <ac:chgData name="Nathan Clouse" userId="60190519-0423-46ec-ac65-f82d83ecfd9c" providerId="ADAL" clId="{E53B76E4-2F3A-4F1B-9DA0-49C0A63AD574}" dt="2025-02-08T18:40:26.062" v="431" actId="478"/>
          <ac:picMkLst>
            <pc:docMk/>
            <pc:sldMk cId="1517774889" sldId="1417"/>
            <ac:picMk id="5" creationId="{A544B55B-182B-0B7E-40C6-A6A7C831CA1F}"/>
          </ac:picMkLst>
        </pc:picChg>
        <pc:picChg chg="add mod">
          <ac:chgData name="Nathan Clouse" userId="60190519-0423-46ec-ac65-f82d83ecfd9c" providerId="ADAL" clId="{E53B76E4-2F3A-4F1B-9DA0-49C0A63AD574}" dt="2025-02-08T18:40:31.556" v="433" actId="1076"/>
          <ac:picMkLst>
            <pc:docMk/>
            <pc:sldMk cId="1517774889" sldId="1417"/>
            <ac:picMk id="6" creationId="{5997F7B7-E2C8-5708-2E3C-C34B7AF16E5E}"/>
          </ac:picMkLst>
        </pc:picChg>
      </pc:sldChg>
      <pc:sldChg chg="addSp delSp modSp add mod">
        <pc:chgData name="Nathan Clouse" userId="60190519-0423-46ec-ac65-f82d83ecfd9c" providerId="ADAL" clId="{E53B76E4-2F3A-4F1B-9DA0-49C0A63AD574}" dt="2025-02-08T22:02:07.506" v="1642" actId="1035"/>
        <pc:sldMkLst>
          <pc:docMk/>
          <pc:sldMk cId="1139243197" sldId="1418"/>
        </pc:sldMkLst>
        <pc:spChg chg="mod">
          <ac:chgData name="Nathan Clouse" userId="60190519-0423-46ec-ac65-f82d83ecfd9c" providerId="ADAL" clId="{E53B76E4-2F3A-4F1B-9DA0-49C0A63AD574}" dt="2025-02-08T22:01:48.731" v="1623" actId="1076"/>
          <ac:spMkLst>
            <pc:docMk/>
            <pc:sldMk cId="1139243197" sldId="1418"/>
            <ac:spMk id="4" creationId="{3544A49A-5278-89F1-EC24-3D0704AC3DA7}"/>
          </ac:spMkLst>
        </pc:spChg>
        <pc:picChg chg="del">
          <ac:chgData name="Nathan Clouse" userId="60190519-0423-46ec-ac65-f82d83ecfd9c" providerId="ADAL" clId="{E53B76E4-2F3A-4F1B-9DA0-49C0A63AD574}" dt="2025-02-08T18:40:45.503" v="434" actId="478"/>
          <ac:picMkLst>
            <pc:docMk/>
            <pc:sldMk cId="1139243197" sldId="1418"/>
            <ac:picMk id="5" creationId="{B2732D4C-6CC7-E739-F3E7-06CA3E7DFEB8}"/>
          </ac:picMkLst>
        </pc:picChg>
        <pc:picChg chg="add mod">
          <ac:chgData name="Nathan Clouse" userId="60190519-0423-46ec-ac65-f82d83ecfd9c" providerId="ADAL" clId="{E53B76E4-2F3A-4F1B-9DA0-49C0A63AD574}" dt="2025-02-08T18:40:52.276" v="437" actId="14100"/>
          <ac:picMkLst>
            <pc:docMk/>
            <pc:sldMk cId="1139243197" sldId="1418"/>
            <ac:picMk id="6" creationId="{53F28A79-7F49-519A-C987-7C2A1E9A2E65}"/>
          </ac:picMkLst>
        </pc:picChg>
        <pc:picChg chg="add mod">
          <ac:chgData name="Nathan Clouse" userId="60190519-0423-46ec-ac65-f82d83ecfd9c" providerId="ADAL" clId="{E53B76E4-2F3A-4F1B-9DA0-49C0A63AD574}" dt="2025-02-08T22:01:48.731" v="1623" actId="1076"/>
          <ac:picMkLst>
            <pc:docMk/>
            <pc:sldMk cId="1139243197" sldId="1418"/>
            <ac:picMk id="7170" creationId="{E6EA57E4-0507-86AE-1D75-CDDD1A52F597}"/>
          </ac:picMkLst>
        </pc:picChg>
        <pc:picChg chg="add mod">
          <ac:chgData name="Nathan Clouse" userId="60190519-0423-46ec-ac65-f82d83ecfd9c" providerId="ADAL" clId="{E53B76E4-2F3A-4F1B-9DA0-49C0A63AD574}" dt="2025-02-08T22:02:07.506" v="1642" actId="1035"/>
          <ac:picMkLst>
            <pc:docMk/>
            <pc:sldMk cId="1139243197" sldId="1418"/>
            <ac:picMk id="7172" creationId="{2B9B4D19-3372-0B0F-C674-D70AE6E6EF82}"/>
          </ac:picMkLst>
        </pc:picChg>
      </pc:sldChg>
      <pc:sldChg chg="addSp modSp new mod">
        <pc:chgData name="Nathan Clouse" userId="60190519-0423-46ec-ac65-f82d83ecfd9c" providerId="ADAL" clId="{E53B76E4-2F3A-4F1B-9DA0-49C0A63AD574}" dt="2025-02-08T18:51:06.604" v="471" actId="14100"/>
        <pc:sldMkLst>
          <pc:docMk/>
          <pc:sldMk cId="1216038596" sldId="1419"/>
        </pc:sldMkLst>
        <pc:spChg chg="mod">
          <ac:chgData name="Nathan Clouse" userId="60190519-0423-46ec-ac65-f82d83ecfd9c" providerId="ADAL" clId="{E53B76E4-2F3A-4F1B-9DA0-49C0A63AD574}" dt="2025-02-08T18:49:31.842" v="461" actId="20577"/>
          <ac:spMkLst>
            <pc:docMk/>
            <pc:sldMk cId="1216038596" sldId="1419"/>
            <ac:spMk id="2" creationId="{2D5101DB-1C8C-D8E1-38A8-FF4014F11087}"/>
          </ac:spMkLst>
        </pc:spChg>
        <pc:picChg chg="add mod">
          <ac:chgData name="Nathan Clouse" userId="60190519-0423-46ec-ac65-f82d83ecfd9c" providerId="ADAL" clId="{E53B76E4-2F3A-4F1B-9DA0-49C0A63AD574}" dt="2025-02-08T18:49:20.686" v="449"/>
          <ac:picMkLst>
            <pc:docMk/>
            <pc:sldMk cId="1216038596" sldId="1419"/>
            <ac:picMk id="5" creationId="{321899C7-F481-01A8-FB70-68E65104615C}"/>
          </ac:picMkLst>
        </pc:picChg>
        <pc:picChg chg="add mod">
          <ac:chgData name="Nathan Clouse" userId="60190519-0423-46ec-ac65-f82d83ecfd9c" providerId="ADAL" clId="{E53B76E4-2F3A-4F1B-9DA0-49C0A63AD574}" dt="2025-02-08T18:51:06.604" v="471" actId="14100"/>
          <ac:picMkLst>
            <pc:docMk/>
            <pc:sldMk cId="1216038596" sldId="1419"/>
            <ac:picMk id="6" creationId="{06D49D41-4D38-57F7-2A1B-F1EED82E2AD0}"/>
          </ac:picMkLst>
        </pc:picChg>
      </pc:sldChg>
      <pc:sldChg chg="addSp modSp add mod">
        <pc:chgData name="Nathan Clouse" userId="60190519-0423-46ec-ac65-f82d83ecfd9c" providerId="ADAL" clId="{E53B76E4-2F3A-4F1B-9DA0-49C0A63AD574}" dt="2025-02-08T18:51:02.755" v="469" actId="14100"/>
        <pc:sldMkLst>
          <pc:docMk/>
          <pc:sldMk cId="804454537" sldId="1420"/>
        </pc:sldMkLst>
        <pc:spChg chg="mod">
          <ac:chgData name="Nathan Clouse" userId="60190519-0423-46ec-ac65-f82d83ecfd9c" providerId="ADAL" clId="{E53B76E4-2F3A-4F1B-9DA0-49C0A63AD574}" dt="2025-02-08T18:49:27.529" v="457" actId="20577"/>
          <ac:spMkLst>
            <pc:docMk/>
            <pc:sldMk cId="804454537" sldId="1420"/>
            <ac:spMk id="2" creationId="{08541FB9-4962-3327-CD9A-0C895811DF5B}"/>
          </ac:spMkLst>
        </pc:spChg>
        <pc:picChg chg="add mod">
          <ac:chgData name="Nathan Clouse" userId="60190519-0423-46ec-ac65-f82d83ecfd9c" providerId="ADAL" clId="{E53B76E4-2F3A-4F1B-9DA0-49C0A63AD574}" dt="2025-02-08T18:51:02.755" v="469" actId="14100"/>
          <ac:picMkLst>
            <pc:docMk/>
            <pc:sldMk cId="804454537" sldId="1420"/>
            <ac:picMk id="5" creationId="{4B6DE30E-A86F-6977-E633-94107126E084}"/>
          </ac:picMkLst>
        </pc:picChg>
      </pc:sldChg>
      <pc:sldChg chg="addSp delSp modSp add mod">
        <pc:chgData name="Nathan Clouse" userId="60190519-0423-46ec-ac65-f82d83ecfd9c" providerId="ADAL" clId="{E53B76E4-2F3A-4F1B-9DA0-49C0A63AD574}" dt="2025-02-08T22:03:02.664" v="1651" actId="1076"/>
        <pc:sldMkLst>
          <pc:docMk/>
          <pc:sldMk cId="20628238" sldId="1421"/>
        </pc:sldMkLst>
        <pc:spChg chg="mod">
          <ac:chgData name="Nathan Clouse" userId="60190519-0423-46ec-ac65-f82d83ecfd9c" providerId="ADAL" clId="{E53B76E4-2F3A-4F1B-9DA0-49C0A63AD574}" dt="2025-02-08T18:49:34.489" v="464" actId="20577"/>
          <ac:spMkLst>
            <pc:docMk/>
            <pc:sldMk cId="20628238" sldId="1421"/>
            <ac:spMk id="2" creationId="{60022F8A-10B3-7504-E2F0-E94261584030}"/>
          </ac:spMkLst>
        </pc:spChg>
        <pc:picChg chg="add mod">
          <ac:chgData name="Nathan Clouse" userId="60190519-0423-46ec-ac65-f82d83ecfd9c" providerId="ADAL" clId="{E53B76E4-2F3A-4F1B-9DA0-49C0A63AD574}" dt="2025-02-08T18:51:17.993" v="474" actId="14100"/>
          <ac:picMkLst>
            <pc:docMk/>
            <pc:sldMk cId="20628238" sldId="1421"/>
            <ac:picMk id="5" creationId="{382753B8-DF1F-AA39-ABA6-B869C93D4813}"/>
          </ac:picMkLst>
        </pc:picChg>
        <pc:picChg chg="add mod">
          <ac:chgData name="Nathan Clouse" userId="60190519-0423-46ec-ac65-f82d83ecfd9c" providerId="ADAL" clId="{E53B76E4-2F3A-4F1B-9DA0-49C0A63AD574}" dt="2025-02-08T18:52:36.746" v="475"/>
          <ac:picMkLst>
            <pc:docMk/>
            <pc:sldMk cId="20628238" sldId="1421"/>
            <ac:picMk id="6" creationId="{2E961959-9F2A-DDF4-3046-1F39C9E2B2C1}"/>
          </ac:picMkLst>
        </pc:picChg>
        <pc:picChg chg="add">
          <ac:chgData name="Nathan Clouse" userId="60190519-0423-46ec-ac65-f82d83ecfd9c" providerId="ADAL" clId="{E53B76E4-2F3A-4F1B-9DA0-49C0A63AD574}" dt="2025-02-08T22:02:27.781" v="1643"/>
          <ac:picMkLst>
            <pc:docMk/>
            <pc:sldMk cId="20628238" sldId="1421"/>
            <ac:picMk id="8194" creationId="{17CFBA3D-4984-AE88-2614-75F1E19B0689}"/>
          </ac:picMkLst>
        </pc:picChg>
        <pc:picChg chg="add del mod">
          <ac:chgData name="Nathan Clouse" userId="60190519-0423-46ec-ac65-f82d83ecfd9c" providerId="ADAL" clId="{E53B76E4-2F3A-4F1B-9DA0-49C0A63AD574}" dt="2025-02-08T22:02:47.347" v="1648" actId="478"/>
          <ac:picMkLst>
            <pc:docMk/>
            <pc:sldMk cId="20628238" sldId="1421"/>
            <ac:picMk id="8196" creationId="{01E7D2BE-A2F9-1515-922A-396710A0CBED}"/>
          </ac:picMkLst>
        </pc:picChg>
        <pc:picChg chg="add mod">
          <ac:chgData name="Nathan Clouse" userId="60190519-0423-46ec-ac65-f82d83ecfd9c" providerId="ADAL" clId="{E53B76E4-2F3A-4F1B-9DA0-49C0A63AD574}" dt="2025-02-08T22:03:02.664" v="1651" actId="1076"/>
          <ac:picMkLst>
            <pc:docMk/>
            <pc:sldMk cId="20628238" sldId="1421"/>
            <ac:picMk id="8198" creationId="{5891519A-EE62-309A-F6D0-6B288BF0BDFE}"/>
          </ac:picMkLst>
        </pc:picChg>
      </pc:sldChg>
      <pc:sldChg chg="addSp delSp modSp add mod">
        <pc:chgData name="Nathan Clouse" userId="60190519-0423-46ec-ac65-f82d83ecfd9c" providerId="ADAL" clId="{E53B76E4-2F3A-4F1B-9DA0-49C0A63AD574}" dt="2025-02-08T18:59:39.944" v="516" actId="1076"/>
        <pc:sldMkLst>
          <pc:docMk/>
          <pc:sldMk cId="2067163764" sldId="1422"/>
        </pc:sldMkLst>
        <pc:spChg chg="mod">
          <ac:chgData name="Nathan Clouse" userId="60190519-0423-46ec-ac65-f82d83ecfd9c" providerId="ADAL" clId="{E53B76E4-2F3A-4F1B-9DA0-49C0A63AD574}" dt="2025-02-08T18:59:31.517" v="513" actId="20577"/>
          <ac:spMkLst>
            <pc:docMk/>
            <pc:sldMk cId="2067163764" sldId="1422"/>
            <ac:spMk id="2" creationId="{1D5896BD-586D-8E3D-D8A0-1C305A28E2E3}"/>
          </ac:spMkLst>
        </pc:spChg>
        <pc:picChg chg="del">
          <ac:chgData name="Nathan Clouse" userId="60190519-0423-46ec-ac65-f82d83ecfd9c" providerId="ADAL" clId="{E53B76E4-2F3A-4F1B-9DA0-49C0A63AD574}" dt="2025-02-08T18:59:35.885" v="514" actId="478"/>
          <ac:picMkLst>
            <pc:docMk/>
            <pc:sldMk cId="2067163764" sldId="1422"/>
            <ac:picMk id="5" creationId="{E24C5345-BDD9-C0B6-8498-A4F1EA7030F3}"/>
          </ac:picMkLst>
        </pc:picChg>
        <pc:picChg chg="add mod">
          <ac:chgData name="Nathan Clouse" userId="60190519-0423-46ec-ac65-f82d83ecfd9c" providerId="ADAL" clId="{E53B76E4-2F3A-4F1B-9DA0-49C0A63AD574}" dt="2025-02-08T18:59:39.944" v="516" actId="1076"/>
          <ac:picMkLst>
            <pc:docMk/>
            <pc:sldMk cId="2067163764" sldId="1422"/>
            <ac:picMk id="6" creationId="{88213534-0809-7D40-0691-36FA29FD49FA}"/>
          </ac:picMkLst>
        </pc:picChg>
      </pc:sldChg>
      <pc:sldChg chg="addSp delSp modSp add mod ord">
        <pc:chgData name="Nathan Clouse" userId="60190519-0423-46ec-ac65-f82d83ecfd9c" providerId="ADAL" clId="{E53B76E4-2F3A-4F1B-9DA0-49C0A63AD574}" dt="2025-02-08T18:54:53.587" v="501" actId="1076"/>
        <pc:sldMkLst>
          <pc:docMk/>
          <pc:sldMk cId="3809831526" sldId="1423"/>
        </pc:sldMkLst>
        <pc:spChg chg="mod">
          <ac:chgData name="Nathan Clouse" userId="60190519-0423-46ec-ac65-f82d83ecfd9c" providerId="ADAL" clId="{E53B76E4-2F3A-4F1B-9DA0-49C0A63AD574}" dt="2025-02-08T18:54:20.101" v="492" actId="20577"/>
          <ac:spMkLst>
            <pc:docMk/>
            <pc:sldMk cId="3809831526" sldId="1423"/>
            <ac:spMk id="2" creationId="{0E2701B6-4D4E-FB05-E598-C627B746306C}"/>
          </ac:spMkLst>
        </pc:spChg>
        <pc:picChg chg="del">
          <ac:chgData name="Nathan Clouse" userId="60190519-0423-46ec-ac65-f82d83ecfd9c" providerId="ADAL" clId="{E53B76E4-2F3A-4F1B-9DA0-49C0A63AD574}" dt="2025-02-08T18:54:27.197" v="495" actId="478"/>
          <ac:picMkLst>
            <pc:docMk/>
            <pc:sldMk cId="3809831526" sldId="1423"/>
            <ac:picMk id="5" creationId="{3259F6C5-91CB-3B37-20C3-1777A26E71DA}"/>
          </ac:picMkLst>
        </pc:picChg>
        <pc:picChg chg="add mod">
          <ac:chgData name="Nathan Clouse" userId="60190519-0423-46ec-ac65-f82d83ecfd9c" providerId="ADAL" clId="{E53B76E4-2F3A-4F1B-9DA0-49C0A63AD574}" dt="2025-02-08T18:54:53.587" v="501" actId="1076"/>
          <ac:picMkLst>
            <pc:docMk/>
            <pc:sldMk cId="3809831526" sldId="1423"/>
            <ac:picMk id="6" creationId="{2DE2618E-CE6B-DA45-2D4B-4AD2E16BFF0A}"/>
          </ac:picMkLst>
        </pc:picChg>
        <pc:picChg chg="add mod">
          <ac:chgData name="Nathan Clouse" userId="60190519-0423-46ec-ac65-f82d83ecfd9c" providerId="ADAL" clId="{E53B76E4-2F3A-4F1B-9DA0-49C0A63AD574}" dt="2025-02-08T18:54:48.004" v="499" actId="14100"/>
          <ac:picMkLst>
            <pc:docMk/>
            <pc:sldMk cId="3809831526" sldId="1423"/>
            <ac:picMk id="7" creationId="{08C0C867-BD20-A44B-03EB-023143EC4FCA}"/>
          </ac:picMkLst>
        </pc:picChg>
      </pc:sldChg>
      <pc:sldChg chg="addSp delSp modSp add mod">
        <pc:chgData name="Nathan Clouse" userId="60190519-0423-46ec-ac65-f82d83ecfd9c" providerId="ADAL" clId="{E53B76E4-2F3A-4F1B-9DA0-49C0A63AD574}" dt="2025-02-08T19:03:47.702" v="547"/>
        <pc:sldMkLst>
          <pc:docMk/>
          <pc:sldMk cId="3806760332" sldId="1424"/>
        </pc:sldMkLst>
        <pc:spChg chg="mod">
          <ac:chgData name="Nathan Clouse" userId="60190519-0423-46ec-ac65-f82d83ecfd9c" providerId="ADAL" clId="{E53B76E4-2F3A-4F1B-9DA0-49C0A63AD574}" dt="2025-02-08T19:01:34.684" v="529" actId="20577"/>
          <ac:spMkLst>
            <pc:docMk/>
            <pc:sldMk cId="3806760332" sldId="1424"/>
            <ac:spMk id="2" creationId="{029B95C3-5C8F-CDDB-46B3-374F2FD64A57}"/>
          </ac:spMkLst>
        </pc:spChg>
        <pc:spChg chg="mod">
          <ac:chgData name="Nathan Clouse" userId="60190519-0423-46ec-ac65-f82d83ecfd9c" providerId="ADAL" clId="{E53B76E4-2F3A-4F1B-9DA0-49C0A63AD574}" dt="2025-02-08T19:01:42.796" v="536" actId="20577"/>
          <ac:spMkLst>
            <pc:docMk/>
            <pc:sldMk cId="3806760332" sldId="1424"/>
            <ac:spMk id="3" creationId="{447575E7-69EE-E86A-507D-1A9F698CF786}"/>
          </ac:spMkLst>
        </pc:spChg>
        <pc:spChg chg="mod">
          <ac:chgData name="Nathan Clouse" userId="60190519-0423-46ec-ac65-f82d83ecfd9c" providerId="ADAL" clId="{E53B76E4-2F3A-4F1B-9DA0-49C0A63AD574}" dt="2025-02-08T19:01:45.811" v="542" actId="20577"/>
          <ac:spMkLst>
            <pc:docMk/>
            <pc:sldMk cId="3806760332" sldId="1424"/>
            <ac:spMk id="4" creationId="{D5372CB5-BA54-B402-527F-F345266A2449}"/>
          </ac:spMkLst>
        </pc:spChg>
        <pc:picChg chg="del">
          <ac:chgData name="Nathan Clouse" userId="60190519-0423-46ec-ac65-f82d83ecfd9c" providerId="ADAL" clId="{E53B76E4-2F3A-4F1B-9DA0-49C0A63AD574}" dt="2025-02-08T19:01:39.956" v="530" actId="478"/>
          <ac:picMkLst>
            <pc:docMk/>
            <pc:sldMk cId="3806760332" sldId="1424"/>
            <ac:picMk id="5" creationId="{8436CF38-8ADD-9328-98A1-40A1FFD4F6D1}"/>
          </ac:picMkLst>
        </pc:picChg>
        <pc:picChg chg="add mod">
          <ac:chgData name="Nathan Clouse" userId="60190519-0423-46ec-ac65-f82d83ecfd9c" providerId="ADAL" clId="{E53B76E4-2F3A-4F1B-9DA0-49C0A63AD574}" dt="2025-02-08T19:02:01.167" v="546" actId="1076"/>
          <ac:picMkLst>
            <pc:docMk/>
            <pc:sldMk cId="3806760332" sldId="1424"/>
            <ac:picMk id="6" creationId="{8E8894B1-8401-A001-1A6C-68E3F36F627C}"/>
          </ac:picMkLst>
        </pc:picChg>
        <pc:picChg chg="add mod">
          <ac:chgData name="Nathan Clouse" userId="60190519-0423-46ec-ac65-f82d83ecfd9c" providerId="ADAL" clId="{E53B76E4-2F3A-4F1B-9DA0-49C0A63AD574}" dt="2025-02-08T19:03:47.702" v="547"/>
          <ac:picMkLst>
            <pc:docMk/>
            <pc:sldMk cId="3806760332" sldId="1424"/>
            <ac:picMk id="7" creationId="{C29CE98B-99CB-0C09-F6E6-9963A61CB9CF}"/>
          </ac:picMkLst>
        </pc:picChg>
      </pc:sldChg>
      <pc:sldChg chg="addSp delSp modSp add mod">
        <pc:chgData name="Nathan Clouse" userId="60190519-0423-46ec-ac65-f82d83ecfd9c" providerId="ADAL" clId="{E53B76E4-2F3A-4F1B-9DA0-49C0A63AD574}" dt="2025-02-08T22:03:27.980" v="1654" actId="1076"/>
        <pc:sldMkLst>
          <pc:docMk/>
          <pc:sldMk cId="2714909029" sldId="1425"/>
        </pc:sldMkLst>
        <pc:spChg chg="mod">
          <ac:chgData name="Nathan Clouse" userId="60190519-0423-46ec-ac65-f82d83ecfd9c" providerId="ADAL" clId="{E53B76E4-2F3A-4F1B-9DA0-49C0A63AD574}" dt="2025-02-08T19:06:42.612" v="583" actId="20577"/>
          <ac:spMkLst>
            <pc:docMk/>
            <pc:sldMk cId="2714909029" sldId="1425"/>
            <ac:spMk id="2" creationId="{C9D3B60B-4F44-EE7C-ADF3-FF5074D0DD4E}"/>
          </ac:spMkLst>
        </pc:spChg>
        <pc:spChg chg="add mod">
          <ac:chgData name="Nathan Clouse" userId="60190519-0423-46ec-ac65-f82d83ecfd9c" providerId="ADAL" clId="{E53B76E4-2F3A-4F1B-9DA0-49C0A63AD574}" dt="2025-02-08T19:07:23.794" v="594" actId="14100"/>
          <ac:spMkLst>
            <pc:docMk/>
            <pc:sldMk cId="2714909029" sldId="1425"/>
            <ac:spMk id="6" creationId="{4CB010B4-F1BC-478A-5537-82A184571567}"/>
          </ac:spMkLst>
        </pc:spChg>
        <pc:spChg chg="add mod">
          <ac:chgData name="Nathan Clouse" userId="60190519-0423-46ec-ac65-f82d83ecfd9c" providerId="ADAL" clId="{E53B76E4-2F3A-4F1B-9DA0-49C0A63AD574}" dt="2025-02-08T19:07:21.037" v="593" actId="14100"/>
          <ac:spMkLst>
            <pc:docMk/>
            <pc:sldMk cId="2714909029" sldId="1425"/>
            <ac:spMk id="7" creationId="{EB6D8B77-E3D2-1464-A0BE-423562D5860D}"/>
          </ac:spMkLst>
        </pc:spChg>
        <pc:spChg chg="add mod">
          <ac:chgData name="Nathan Clouse" userId="60190519-0423-46ec-ac65-f82d83ecfd9c" providerId="ADAL" clId="{E53B76E4-2F3A-4F1B-9DA0-49C0A63AD574}" dt="2025-02-08T19:07:21.037" v="593" actId="14100"/>
          <ac:spMkLst>
            <pc:docMk/>
            <pc:sldMk cId="2714909029" sldId="1425"/>
            <ac:spMk id="8" creationId="{AFD795C9-E2F5-453B-58BD-6641FA5DECD0}"/>
          </ac:spMkLst>
        </pc:spChg>
        <pc:spChg chg="add mod">
          <ac:chgData name="Nathan Clouse" userId="60190519-0423-46ec-ac65-f82d83ecfd9c" providerId="ADAL" clId="{E53B76E4-2F3A-4F1B-9DA0-49C0A63AD574}" dt="2025-02-08T19:07:38.743" v="631" actId="1036"/>
          <ac:spMkLst>
            <pc:docMk/>
            <pc:sldMk cId="2714909029" sldId="1425"/>
            <ac:spMk id="9" creationId="{3FC88ADA-E530-DBC0-FA3A-7ADE061735B4}"/>
          </ac:spMkLst>
        </pc:spChg>
        <pc:spChg chg="add mod">
          <ac:chgData name="Nathan Clouse" userId="60190519-0423-46ec-ac65-f82d83ecfd9c" providerId="ADAL" clId="{E53B76E4-2F3A-4F1B-9DA0-49C0A63AD574}" dt="2025-02-08T19:07:15.099" v="592" actId="1076"/>
          <ac:spMkLst>
            <pc:docMk/>
            <pc:sldMk cId="2714909029" sldId="1425"/>
            <ac:spMk id="14" creationId="{AEC3CB66-354A-BAAC-1D15-1CEA3A97EEFF}"/>
          </ac:spMkLst>
        </pc:spChg>
        <pc:spChg chg="add mod">
          <ac:chgData name="Nathan Clouse" userId="60190519-0423-46ec-ac65-f82d83ecfd9c" providerId="ADAL" clId="{E53B76E4-2F3A-4F1B-9DA0-49C0A63AD574}" dt="2025-02-08T19:07:44.832" v="632" actId="1076"/>
          <ac:spMkLst>
            <pc:docMk/>
            <pc:sldMk cId="2714909029" sldId="1425"/>
            <ac:spMk id="15" creationId="{8544FB97-291A-BA4C-601C-6AE518ED7191}"/>
          </ac:spMkLst>
        </pc:spChg>
        <pc:spChg chg="add mod">
          <ac:chgData name="Nathan Clouse" userId="60190519-0423-46ec-ac65-f82d83ecfd9c" providerId="ADAL" clId="{E53B76E4-2F3A-4F1B-9DA0-49C0A63AD574}" dt="2025-02-08T19:07:15.099" v="592" actId="1076"/>
          <ac:spMkLst>
            <pc:docMk/>
            <pc:sldMk cId="2714909029" sldId="1425"/>
            <ac:spMk id="16" creationId="{81E8D47C-CF56-E500-2EC4-7823DFDA6F9A}"/>
          </ac:spMkLst>
        </pc:spChg>
        <pc:spChg chg="add mod">
          <ac:chgData name="Nathan Clouse" userId="60190519-0423-46ec-ac65-f82d83ecfd9c" providerId="ADAL" clId="{E53B76E4-2F3A-4F1B-9DA0-49C0A63AD574}" dt="2025-02-08T19:07:38.743" v="631" actId="1036"/>
          <ac:spMkLst>
            <pc:docMk/>
            <pc:sldMk cId="2714909029" sldId="1425"/>
            <ac:spMk id="17" creationId="{E256FDF5-3468-B19A-BB1F-98AB663B715D}"/>
          </ac:spMkLst>
        </pc:spChg>
        <pc:spChg chg="add mod">
          <ac:chgData name="Nathan Clouse" userId="60190519-0423-46ec-ac65-f82d83ecfd9c" providerId="ADAL" clId="{E53B76E4-2F3A-4F1B-9DA0-49C0A63AD574}" dt="2025-02-08T19:07:38.743" v="631" actId="1036"/>
          <ac:spMkLst>
            <pc:docMk/>
            <pc:sldMk cId="2714909029" sldId="1425"/>
            <ac:spMk id="18" creationId="{B77F87F5-3C70-0109-134D-6BA5672370E5}"/>
          </ac:spMkLst>
        </pc:spChg>
        <pc:picChg chg="del">
          <ac:chgData name="Nathan Clouse" userId="60190519-0423-46ec-ac65-f82d83ecfd9c" providerId="ADAL" clId="{E53B76E4-2F3A-4F1B-9DA0-49C0A63AD574}" dt="2025-02-08T19:06:44.973" v="584" actId="478"/>
          <ac:picMkLst>
            <pc:docMk/>
            <pc:sldMk cId="2714909029" sldId="1425"/>
            <ac:picMk id="5" creationId="{8F73C2B8-3EBE-2080-8336-A88002958E69}"/>
          </ac:picMkLst>
        </pc:picChg>
        <pc:picChg chg="add mod">
          <ac:chgData name="Nathan Clouse" userId="60190519-0423-46ec-ac65-f82d83ecfd9c" providerId="ADAL" clId="{E53B76E4-2F3A-4F1B-9DA0-49C0A63AD574}" dt="2025-02-08T22:03:27.980" v="1654" actId="1076"/>
          <ac:picMkLst>
            <pc:docMk/>
            <pc:sldMk cId="2714909029" sldId="1425"/>
            <ac:picMk id="9218" creationId="{FCB8263F-9CE3-A64C-5A13-C2B81A2F8B9B}"/>
          </ac:picMkLst>
        </pc:picChg>
        <pc:cxnChg chg="mod">
          <ac:chgData name="Nathan Clouse" userId="60190519-0423-46ec-ac65-f82d83ecfd9c" providerId="ADAL" clId="{E53B76E4-2F3A-4F1B-9DA0-49C0A63AD574}" dt="2025-02-08T19:07:38.743" v="631" actId="1036"/>
          <ac:cxnSpMkLst>
            <pc:docMk/>
            <pc:sldMk cId="2714909029" sldId="1425"/>
            <ac:cxnSpMk id="10" creationId="{7C8388FC-FD50-583B-2247-6FC28652AD61}"/>
          </ac:cxnSpMkLst>
        </pc:cxnChg>
        <pc:cxnChg chg="add mod">
          <ac:chgData name="Nathan Clouse" userId="60190519-0423-46ec-ac65-f82d83ecfd9c" providerId="ADAL" clId="{E53B76E4-2F3A-4F1B-9DA0-49C0A63AD574}" dt="2025-02-08T19:07:21.037" v="593" actId="14100"/>
          <ac:cxnSpMkLst>
            <pc:docMk/>
            <pc:sldMk cId="2714909029" sldId="1425"/>
            <ac:cxnSpMk id="11" creationId="{32105212-0CBF-D61A-A28D-6FE91C01B67F}"/>
          </ac:cxnSpMkLst>
        </pc:cxnChg>
        <pc:cxnChg chg="mod">
          <ac:chgData name="Nathan Clouse" userId="60190519-0423-46ec-ac65-f82d83ecfd9c" providerId="ADAL" clId="{E53B76E4-2F3A-4F1B-9DA0-49C0A63AD574}" dt="2025-02-08T19:07:23.794" v="594" actId="14100"/>
          <ac:cxnSpMkLst>
            <pc:docMk/>
            <pc:sldMk cId="2714909029" sldId="1425"/>
            <ac:cxnSpMk id="13" creationId="{B406A660-789A-F02A-E607-2E26CDC5D8BC}"/>
          </ac:cxnSpMkLst>
        </pc:cxnChg>
      </pc:sldChg>
      <pc:sldChg chg="addSp delSp modSp add mod">
        <pc:chgData name="Nathan Clouse" userId="60190519-0423-46ec-ac65-f82d83ecfd9c" providerId="ADAL" clId="{E53B76E4-2F3A-4F1B-9DA0-49C0A63AD574}" dt="2025-02-08T19:04:13.388" v="556" actId="1076"/>
        <pc:sldMkLst>
          <pc:docMk/>
          <pc:sldMk cId="752477982" sldId="1426"/>
        </pc:sldMkLst>
        <pc:spChg chg="mod">
          <ac:chgData name="Nathan Clouse" userId="60190519-0423-46ec-ac65-f82d83ecfd9c" providerId="ADAL" clId="{E53B76E4-2F3A-4F1B-9DA0-49C0A63AD574}" dt="2025-02-08T19:03:56.708" v="549" actId="6549"/>
          <ac:spMkLst>
            <pc:docMk/>
            <pc:sldMk cId="752477982" sldId="1426"/>
            <ac:spMk id="3" creationId="{994084FD-701F-90DF-42E2-1E66C3203DD3}"/>
          </ac:spMkLst>
        </pc:spChg>
        <pc:spChg chg="mod">
          <ac:chgData name="Nathan Clouse" userId="60190519-0423-46ec-ac65-f82d83ecfd9c" providerId="ADAL" clId="{E53B76E4-2F3A-4F1B-9DA0-49C0A63AD574}" dt="2025-02-08T19:03:58.753" v="550" actId="20577"/>
          <ac:spMkLst>
            <pc:docMk/>
            <pc:sldMk cId="752477982" sldId="1426"/>
            <ac:spMk id="4" creationId="{6B6267B5-CCAE-DAB4-AD9B-36F57321DFB0}"/>
          </ac:spMkLst>
        </pc:spChg>
        <pc:picChg chg="add mod">
          <ac:chgData name="Nathan Clouse" userId="60190519-0423-46ec-ac65-f82d83ecfd9c" providerId="ADAL" clId="{E53B76E4-2F3A-4F1B-9DA0-49C0A63AD574}" dt="2025-02-08T19:04:13.388" v="556" actId="1076"/>
          <ac:picMkLst>
            <pc:docMk/>
            <pc:sldMk cId="752477982" sldId="1426"/>
            <ac:picMk id="5" creationId="{7F4E5568-ACB3-D535-3B61-8C491D6F35F2}"/>
          </ac:picMkLst>
        </pc:picChg>
        <pc:picChg chg="del">
          <ac:chgData name="Nathan Clouse" userId="60190519-0423-46ec-ac65-f82d83ecfd9c" providerId="ADAL" clId="{E53B76E4-2F3A-4F1B-9DA0-49C0A63AD574}" dt="2025-02-08T19:04:00.441" v="551" actId="478"/>
          <ac:picMkLst>
            <pc:docMk/>
            <pc:sldMk cId="752477982" sldId="1426"/>
            <ac:picMk id="6" creationId="{2A2A5A3B-4D40-7E7F-A8C4-9306743C8CCE}"/>
          </ac:picMkLst>
        </pc:picChg>
      </pc:sldChg>
      <pc:sldChg chg="addSp modSp new mod">
        <pc:chgData name="Nathan Clouse" userId="60190519-0423-46ec-ac65-f82d83ecfd9c" providerId="ADAL" clId="{E53B76E4-2F3A-4F1B-9DA0-49C0A63AD574}" dt="2025-02-08T19:09:29.244" v="660" actId="1076"/>
        <pc:sldMkLst>
          <pc:docMk/>
          <pc:sldMk cId="2897766510" sldId="1427"/>
        </pc:sldMkLst>
        <pc:spChg chg="mod">
          <ac:chgData name="Nathan Clouse" userId="60190519-0423-46ec-ac65-f82d83ecfd9c" providerId="ADAL" clId="{E53B76E4-2F3A-4F1B-9DA0-49C0A63AD574}" dt="2025-02-08T19:08:23.620" v="648" actId="20577"/>
          <ac:spMkLst>
            <pc:docMk/>
            <pc:sldMk cId="2897766510" sldId="1427"/>
            <ac:spMk id="2" creationId="{8F02B65D-1FC5-EF8F-BF2D-A7BD5B71E4DF}"/>
          </ac:spMkLst>
        </pc:spChg>
        <pc:picChg chg="add mod">
          <ac:chgData name="Nathan Clouse" userId="60190519-0423-46ec-ac65-f82d83ecfd9c" providerId="ADAL" clId="{E53B76E4-2F3A-4F1B-9DA0-49C0A63AD574}" dt="2025-02-08T19:09:29.244" v="660" actId="1076"/>
          <ac:picMkLst>
            <pc:docMk/>
            <pc:sldMk cId="2897766510" sldId="1427"/>
            <ac:picMk id="5" creationId="{6ACBBAB4-D862-B639-40F7-C25DF10C5EB6}"/>
          </ac:picMkLst>
        </pc:picChg>
        <pc:picChg chg="add mod">
          <ac:chgData name="Nathan Clouse" userId="60190519-0423-46ec-ac65-f82d83ecfd9c" providerId="ADAL" clId="{E53B76E4-2F3A-4F1B-9DA0-49C0A63AD574}" dt="2025-02-08T19:09:27.505" v="659" actId="1076"/>
          <ac:picMkLst>
            <pc:docMk/>
            <pc:sldMk cId="2897766510" sldId="1427"/>
            <ac:picMk id="6" creationId="{6E974B5E-758E-EFA3-8ABB-9310054C80EC}"/>
          </ac:picMkLst>
        </pc:picChg>
      </pc:sldChg>
      <pc:sldChg chg="addSp modSp add mod">
        <pc:chgData name="Nathan Clouse" userId="60190519-0423-46ec-ac65-f82d83ecfd9c" providerId="ADAL" clId="{E53B76E4-2F3A-4F1B-9DA0-49C0A63AD574}" dt="2025-02-08T19:09:50.287" v="664" actId="1076"/>
        <pc:sldMkLst>
          <pc:docMk/>
          <pc:sldMk cId="2101653032" sldId="1428"/>
        </pc:sldMkLst>
        <pc:picChg chg="add mod">
          <ac:chgData name="Nathan Clouse" userId="60190519-0423-46ec-ac65-f82d83ecfd9c" providerId="ADAL" clId="{E53B76E4-2F3A-4F1B-9DA0-49C0A63AD574}" dt="2025-02-08T19:09:50.287" v="664" actId="1076"/>
          <ac:picMkLst>
            <pc:docMk/>
            <pc:sldMk cId="2101653032" sldId="1428"/>
            <ac:picMk id="5" creationId="{CBD279E3-738D-2BEC-8A12-AD176B85A112}"/>
          </ac:picMkLst>
        </pc:picChg>
      </pc:sldChg>
      <pc:sldChg chg="addSp modSp add mod">
        <pc:chgData name="Nathan Clouse" userId="60190519-0423-46ec-ac65-f82d83ecfd9c" providerId="ADAL" clId="{E53B76E4-2F3A-4F1B-9DA0-49C0A63AD574}" dt="2025-02-08T19:10:48.619" v="672" actId="1076"/>
        <pc:sldMkLst>
          <pc:docMk/>
          <pc:sldMk cId="2013411650" sldId="1429"/>
        </pc:sldMkLst>
        <pc:picChg chg="add mod">
          <ac:chgData name="Nathan Clouse" userId="60190519-0423-46ec-ac65-f82d83ecfd9c" providerId="ADAL" clId="{E53B76E4-2F3A-4F1B-9DA0-49C0A63AD574}" dt="2025-02-08T19:10:43.712" v="671" actId="1076"/>
          <ac:picMkLst>
            <pc:docMk/>
            <pc:sldMk cId="2013411650" sldId="1429"/>
            <ac:picMk id="5" creationId="{8E474FA7-5383-31F2-E1ED-13FEF06A3B90}"/>
          </ac:picMkLst>
        </pc:picChg>
        <pc:picChg chg="add mod">
          <ac:chgData name="Nathan Clouse" userId="60190519-0423-46ec-ac65-f82d83ecfd9c" providerId="ADAL" clId="{E53B76E4-2F3A-4F1B-9DA0-49C0A63AD574}" dt="2025-02-08T19:10:48.619" v="672" actId="1076"/>
          <ac:picMkLst>
            <pc:docMk/>
            <pc:sldMk cId="2013411650" sldId="1429"/>
            <ac:picMk id="6" creationId="{82AAD12A-160F-C2F4-9D67-083B0FE1519A}"/>
          </ac:picMkLst>
        </pc:picChg>
      </pc:sldChg>
      <pc:sldChg chg="modSp new mod">
        <pc:chgData name="Nathan Clouse" userId="60190519-0423-46ec-ac65-f82d83ecfd9c" providerId="ADAL" clId="{E53B76E4-2F3A-4F1B-9DA0-49C0A63AD574}" dt="2025-02-08T19:16:23.493" v="720"/>
        <pc:sldMkLst>
          <pc:docMk/>
          <pc:sldMk cId="1785352512" sldId="1430"/>
        </pc:sldMkLst>
        <pc:spChg chg="mod">
          <ac:chgData name="Nathan Clouse" userId="60190519-0423-46ec-ac65-f82d83ecfd9c" providerId="ADAL" clId="{E53B76E4-2F3A-4F1B-9DA0-49C0A63AD574}" dt="2025-02-08T19:15:44.469" v="686" actId="20577"/>
          <ac:spMkLst>
            <pc:docMk/>
            <pc:sldMk cId="1785352512" sldId="1430"/>
            <ac:spMk id="2" creationId="{6288B870-6392-EC0B-B086-361055BA62A2}"/>
          </ac:spMkLst>
        </pc:spChg>
        <pc:spChg chg="mod">
          <ac:chgData name="Nathan Clouse" userId="60190519-0423-46ec-ac65-f82d83ecfd9c" providerId="ADAL" clId="{E53B76E4-2F3A-4F1B-9DA0-49C0A63AD574}" dt="2025-02-08T19:16:10.556" v="705" actId="404"/>
          <ac:spMkLst>
            <pc:docMk/>
            <pc:sldMk cId="1785352512" sldId="1430"/>
            <ac:spMk id="3" creationId="{ACDF1A4F-310E-4543-B4C0-DD364CD5077B}"/>
          </ac:spMkLst>
        </pc:spChg>
        <pc:spChg chg="mod">
          <ac:chgData name="Nathan Clouse" userId="60190519-0423-46ec-ac65-f82d83ecfd9c" providerId="ADAL" clId="{E53B76E4-2F3A-4F1B-9DA0-49C0A63AD574}" dt="2025-02-08T19:16:23.493" v="720"/>
          <ac:spMkLst>
            <pc:docMk/>
            <pc:sldMk cId="1785352512" sldId="1430"/>
            <ac:spMk id="4" creationId="{F0831126-4111-3D4B-3950-B271DAEB5883}"/>
          </ac:spMkLst>
        </pc:spChg>
      </pc:sldChg>
      <pc:sldChg chg="addSp modSp new mod modNotesTx">
        <pc:chgData name="Nathan Clouse" userId="60190519-0423-46ec-ac65-f82d83ecfd9c" providerId="ADAL" clId="{E53B76E4-2F3A-4F1B-9DA0-49C0A63AD574}" dt="2025-02-08T20:33:35.868" v="1265" actId="20577"/>
        <pc:sldMkLst>
          <pc:docMk/>
          <pc:sldMk cId="3393263517" sldId="1431"/>
        </pc:sldMkLst>
        <pc:spChg chg="mod">
          <ac:chgData name="Nathan Clouse" userId="60190519-0423-46ec-ac65-f82d83ecfd9c" providerId="ADAL" clId="{E53B76E4-2F3A-4F1B-9DA0-49C0A63AD574}" dt="2025-02-08T19:17:10.249" v="737" actId="20577"/>
          <ac:spMkLst>
            <pc:docMk/>
            <pc:sldMk cId="3393263517" sldId="1431"/>
            <ac:spMk id="2" creationId="{35A9BFFD-CE19-FE6D-D806-98B1DDA94EA6}"/>
          </ac:spMkLst>
        </pc:spChg>
        <pc:spChg chg="mod">
          <ac:chgData name="Nathan Clouse" userId="60190519-0423-46ec-ac65-f82d83ecfd9c" providerId="ADAL" clId="{E53B76E4-2F3A-4F1B-9DA0-49C0A63AD574}" dt="2025-02-08T20:33:29.029" v="1262" actId="1076"/>
          <ac:spMkLst>
            <pc:docMk/>
            <pc:sldMk cId="3393263517" sldId="1431"/>
            <ac:spMk id="3" creationId="{F0310A12-0F10-4BE6-51DF-4A077E8C2502}"/>
          </ac:spMkLst>
        </pc:spChg>
        <pc:picChg chg="add mod">
          <ac:chgData name="Nathan Clouse" userId="60190519-0423-46ec-ac65-f82d83ecfd9c" providerId="ADAL" clId="{E53B76E4-2F3A-4F1B-9DA0-49C0A63AD574}" dt="2025-02-08T20:33:29.029" v="1262" actId="1076"/>
          <ac:picMkLst>
            <pc:docMk/>
            <pc:sldMk cId="3393263517" sldId="1431"/>
            <ac:picMk id="3074" creationId="{2D2AF196-E161-6008-CD77-27879CA4AEC7}"/>
          </ac:picMkLst>
        </pc:picChg>
      </pc:sldChg>
      <pc:sldChg chg="addSp modSp new mod">
        <pc:chgData name="Nathan Clouse" userId="60190519-0423-46ec-ac65-f82d83ecfd9c" providerId="ADAL" clId="{E53B76E4-2F3A-4F1B-9DA0-49C0A63AD574}" dt="2025-02-08T22:07:09.567" v="1657" actId="1076"/>
        <pc:sldMkLst>
          <pc:docMk/>
          <pc:sldMk cId="206071783" sldId="1432"/>
        </pc:sldMkLst>
        <pc:spChg chg="mod">
          <ac:chgData name="Nathan Clouse" userId="60190519-0423-46ec-ac65-f82d83ecfd9c" providerId="ADAL" clId="{E53B76E4-2F3A-4F1B-9DA0-49C0A63AD574}" dt="2025-02-08T19:17:28.023" v="751" actId="20577"/>
          <ac:spMkLst>
            <pc:docMk/>
            <pc:sldMk cId="206071783" sldId="1432"/>
            <ac:spMk id="2" creationId="{95837E2F-CE3E-A413-552C-0993D001B30A}"/>
          </ac:spMkLst>
        </pc:spChg>
        <pc:spChg chg="mod">
          <ac:chgData name="Nathan Clouse" userId="60190519-0423-46ec-ac65-f82d83ecfd9c" providerId="ADAL" clId="{E53B76E4-2F3A-4F1B-9DA0-49C0A63AD574}" dt="2025-02-08T20:52:45.249" v="1373" actId="20577"/>
          <ac:spMkLst>
            <pc:docMk/>
            <pc:sldMk cId="206071783" sldId="1432"/>
            <ac:spMk id="3" creationId="{5B0C00DE-AA0E-0A68-1861-28381048676B}"/>
          </ac:spMkLst>
        </pc:spChg>
        <pc:picChg chg="add mod">
          <ac:chgData name="Nathan Clouse" userId="60190519-0423-46ec-ac65-f82d83ecfd9c" providerId="ADAL" clId="{E53B76E4-2F3A-4F1B-9DA0-49C0A63AD574}" dt="2025-02-08T22:07:09.567" v="1657" actId="1076"/>
          <ac:picMkLst>
            <pc:docMk/>
            <pc:sldMk cId="206071783" sldId="1432"/>
            <ac:picMk id="10242" creationId="{F777512F-DB31-EBCC-FFCA-9B86D8B7F8E8}"/>
          </ac:picMkLst>
        </pc:picChg>
      </pc:sldChg>
      <pc:sldChg chg="addSp delSp modSp new mod modClrScheme chgLayout">
        <pc:chgData name="Nathan Clouse" userId="60190519-0423-46ec-ac65-f82d83ecfd9c" providerId="ADAL" clId="{E53B76E4-2F3A-4F1B-9DA0-49C0A63AD574}" dt="2025-02-08T19:19:58.988" v="758" actId="14100"/>
        <pc:sldMkLst>
          <pc:docMk/>
          <pc:sldMk cId="505811364" sldId="1433"/>
        </pc:sldMkLst>
        <pc:spChg chg="del">
          <ac:chgData name="Nathan Clouse" userId="60190519-0423-46ec-ac65-f82d83ecfd9c" providerId="ADAL" clId="{E53B76E4-2F3A-4F1B-9DA0-49C0A63AD574}" dt="2025-02-08T19:19:49.758" v="753" actId="700"/>
          <ac:spMkLst>
            <pc:docMk/>
            <pc:sldMk cId="505811364" sldId="1433"/>
            <ac:spMk id="2" creationId="{25707450-27B9-2796-CA7B-301218184C41}"/>
          </ac:spMkLst>
        </pc:spChg>
        <pc:spChg chg="del">
          <ac:chgData name="Nathan Clouse" userId="60190519-0423-46ec-ac65-f82d83ecfd9c" providerId="ADAL" clId="{E53B76E4-2F3A-4F1B-9DA0-49C0A63AD574}" dt="2025-02-08T19:19:49.758" v="753" actId="700"/>
          <ac:spMkLst>
            <pc:docMk/>
            <pc:sldMk cId="505811364" sldId="1433"/>
            <ac:spMk id="3" creationId="{D1703F9F-C994-8EC7-07D0-C5B3F4B615BD}"/>
          </ac:spMkLst>
        </pc:spChg>
        <pc:spChg chg="del">
          <ac:chgData name="Nathan Clouse" userId="60190519-0423-46ec-ac65-f82d83ecfd9c" providerId="ADAL" clId="{E53B76E4-2F3A-4F1B-9DA0-49C0A63AD574}" dt="2025-02-08T19:19:49.758" v="753" actId="700"/>
          <ac:spMkLst>
            <pc:docMk/>
            <pc:sldMk cId="505811364" sldId="1433"/>
            <ac:spMk id="4" creationId="{6572F461-0FA6-DAF0-1A77-1586FEA8112D}"/>
          </ac:spMkLst>
        </pc:spChg>
        <pc:picChg chg="add mod">
          <ac:chgData name="Nathan Clouse" userId="60190519-0423-46ec-ac65-f82d83ecfd9c" providerId="ADAL" clId="{E53B76E4-2F3A-4F1B-9DA0-49C0A63AD574}" dt="2025-02-08T19:19:58.988" v="758" actId="14100"/>
          <ac:picMkLst>
            <pc:docMk/>
            <pc:sldMk cId="505811364" sldId="1433"/>
            <ac:picMk id="5" creationId="{586464EB-B52F-236B-08C4-5C21B67B58E9}"/>
          </ac:picMkLst>
        </pc:picChg>
      </pc:sldChg>
      <pc:sldChg chg="addSp modSp new mod modClrScheme chgLayout">
        <pc:chgData name="Nathan Clouse" userId="60190519-0423-46ec-ac65-f82d83ecfd9c" providerId="ADAL" clId="{E53B76E4-2F3A-4F1B-9DA0-49C0A63AD574}" dt="2025-02-08T19:51:36.227" v="784" actId="1076"/>
        <pc:sldMkLst>
          <pc:docMk/>
          <pc:sldMk cId="1360744632" sldId="1434"/>
        </pc:sldMkLst>
        <pc:spChg chg="add mod">
          <ac:chgData name="Nathan Clouse" userId="60190519-0423-46ec-ac65-f82d83ecfd9c" providerId="ADAL" clId="{E53B76E4-2F3A-4F1B-9DA0-49C0A63AD574}" dt="2025-02-08T19:51:25.917" v="782" actId="20577"/>
          <ac:spMkLst>
            <pc:docMk/>
            <pc:sldMk cId="1360744632" sldId="1434"/>
            <ac:spMk id="2" creationId="{18705963-886A-63DC-0BD0-AB97C4C8AE74}"/>
          </ac:spMkLst>
        </pc:spChg>
        <pc:spChg chg="add mod">
          <ac:chgData name="Nathan Clouse" userId="60190519-0423-46ec-ac65-f82d83ecfd9c" providerId="ADAL" clId="{E53B76E4-2F3A-4F1B-9DA0-49C0A63AD574}" dt="2025-02-08T19:51:20.693" v="760" actId="700"/>
          <ac:spMkLst>
            <pc:docMk/>
            <pc:sldMk cId="1360744632" sldId="1434"/>
            <ac:spMk id="3" creationId="{2378F856-B38A-D8F4-8877-D9A60AC6100D}"/>
          </ac:spMkLst>
        </pc:spChg>
        <pc:picChg chg="add mod">
          <ac:chgData name="Nathan Clouse" userId="60190519-0423-46ec-ac65-f82d83ecfd9c" providerId="ADAL" clId="{E53B76E4-2F3A-4F1B-9DA0-49C0A63AD574}" dt="2025-02-08T19:51:36.227" v="784" actId="1076"/>
          <ac:picMkLst>
            <pc:docMk/>
            <pc:sldMk cId="1360744632" sldId="1434"/>
            <ac:picMk id="4" creationId="{4A6DEF93-A021-F48A-4336-011F5F5029AA}"/>
          </ac:picMkLst>
        </pc:picChg>
      </pc:sldChg>
      <pc:sldChg chg="addSp modSp new mod">
        <pc:chgData name="Nathan Clouse" userId="60190519-0423-46ec-ac65-f82d83ecfd9c" providerId="ADAL" clId="{E53B76E4-2F3A-4F1B-9DA0-49C0A63AD574}" dt="2025-02-08T19:52:16.373" v="801" actId="1076"/>
        <pc:sldMkLst>
          <pc:docMk/>
          <pc:sldMk cId="542858062" sldId="1435"/>
        </pc:sldMkLst>
        <pc:spChg chg="mod">
          <ac:chgData name="Nathan Clouse" userId="60190519-0423-46ec-ac65-f82d83ecfd9c" providerId="ADAL" clId="{E53B76E4-2F3A-4F1B-9DA0-49C0A63AD574}" dt="2025-02-08T19:52:07.724" v="798" actId="20577"/>
          <ac:spMkLst>
            <pc:docMk/>
            <pc:sldMk cId="542858062" sldId="1435"/>
            <ac:spMk id="2" creationId="{1DC35FCB-0643-0504-DE27-B4C8CF80E207}"/>
          </ac:spMkLst>
        </pc:spChg>
        <pc:picChg chg="add mod">
          <ac:chgData name="Nathan Clouse" userId="60190519-0423-46ec-ac65-f82d83ecfd9c" providerId="ADAL" clId="{E53B76E4-2F3A-4F1B-9DA0-49C0A63AD574}" dt="2025-02-08T19:52:16.373" v="801" actId="1076"/>
          <ac:picMkLst>
            <pc:docMk/>
            <pc:sldMk cId="542858062" sldId="1435"/>
            <ac:picMk id="4" creationId="{08BED52E-D26C-8ED7-E012-3323C12AC8EB}"/>
          </ac:picMkLst>
        </pc:picChg>
      </pc:sldChg>
      <pc:sldChg chg="modSp add mod modTransition">
        <pc:chgData name="Nathan Clouse" userId="60190519-0423-46ec-ac65-f82d83ecfd9c" providerId="ADAL" clId="{E53B76E4-2F3A-4F1B-9DA0-49C0A63AD574}" dt="2025-02-08T19:57:02.198" v="864"/>
        <pc:sldMkLst>
          <pc:docMk/>
          <pc:sldMk cId="3283961760" sldId="5265"/>
        </pc:sldMkLst>
        <pc:spChg chg="mod">
          <ac:chgData name="Nathan Clouse" userId="60190519-0423-46ec-ac65-f82d83ecfd9c" providerId="ADAL" clId="{E53B76E4-2F3A-4F1B-9DA0-49C0A63AD574}" dt="2025-02-08T19:56:22.609" v="859" actId="207"/>
          <ac:spMkLst>
            <pc:docMk/>
            <pc:sldMk cId="3283961760" sldId="5265"/>
            <ac:spMk id="4" creationId="{9CC8EF91-81AE-CD9E-6B98-CA7FB9351872}"/>
          </ac:spMkLst>
        </pc:spChg>
        <pc:spChg chg="mod">
          <ac:chgData name="Nathan Clouse" userId="60190519-0423-46ec-ac65-f82d83ecfd9c" providerId="ADAL" clId="{E53B76E4-2F3A-4F1B-9DA0-49C0A63AD574}" dt="2025-02-08T19:56:50.420" v="863" actId="1076"/>
          <ac:spMkLst>
            <pc:docMk/>
            <pc:sldMk cId="3283961760" sldId="5265"/>
            <ac:spMk id="5" creationId="{3656195D-F9CB-C50B-4B0F-132E21DCF060}"/>
          </ac:spMkLst>
        </pc:spChg>
      </pc:sldChg>
      <pc:sldChg chg="add ord">
        <pc:chgData name="Nathan Clouse" userId="60190519-0423-46ec-ac65-f82d83ecfd9c" providerId="ADAL" clId="{E53B76E4-2F3A-4F1B-9DA0-49C0A63AD574}" dt="2025-02-08T19:53:10.811" v="810"/>
        <pc:sldMkLst>
          <pc:docMk/>
          <pc:sldMk cId="247633552" sldId="5266"/>
        </pc:sldMkLst>
      </pc:sldChg>
      <pc:sldChg chg="delSp add mod modClrScheme chgLayout">
        <pc:chgData name="Nathan Clouse" userId="60190519-0423-46ec-ac65-f82d83ecfd9c" providerId="ADAL" clId="{E53B76E4-2F3A-4F1B-9DA0-49C0A63AD574}" dt="2025-02-08T19:52:50.958" v="803" actId="700"/>
        <pc:sldMkLst>
          <pc:docMk/>
          <pc:sldMk cId="670050911" sldId="5267"/>
        </pc:sldMkLst>
        <pc:spChg chg="del">
          <ac:chgData name="Nathan Clouse" userId="60190519-0423-46ec-ac65-f82d83ecfd9c" providerId="ADAL" clId="{E53B76E4-2F3A-4F1B-9DA0-49C0A63AD574}" dt="2025-02-08T19:52:50.958" v="803" actId="700"/>
          <ac:spMkLst>
            <pc:docMk/>
            <pc:sldMk cId="670050911" sldId="5267"/>
            <ac:spMk id="2" creationId="{1A68FB04-FD3D-25F3-12B1-194CE4F3436C}"/>
          </ac:spMkLst>
        </pc:spChg>
      </pc:sldChg>
      <pc:sldChg chg="add ord">
        <pc:chgData name="Nathan Clouse" userId="60190519-0423-46ec-ac65-f82d83ecfd9c" providerId="ADAL" clId="{E53B76E4-2F3A-4F1B-9DA0-49C0A63AD574}" dt="2025-02-08T19:51:54.067" v="788"/>
        <pc:sldMkLst>
          <pc:docMk/>
          <pc:sldMk cId="2814381651" sldId="5269"/>
        </pc:sldMkLst>
      </pc:sldChg>
      <pc:sldChg chg="add">
        <pc:chgData name="Nathan Clouse" userId="60190519-0423-46ec-ac65-f82d83ecfd9c" providerId="ADAL" clId="{E53B76E4-2F3A-4F1B-9DA0-49C0A63AD574}" dt="2025-02-08T19:52:42.647" v="802"/>
        <pc:sldMkLst>
          <pc:docMk/>
          <pc:sldMk cId="492338818" sldId="5270"/>
        </pc:sldMkLst>
      </pc:sldChg>
      <pc:sldChg chg="delSp add mod modClrScheme chgLayout">
        <pc:chgData name="Nathan Clouse" userId="60190519-0423-46ec-ac65-f82d83ecfd9c" providerId="ADAL" clId="{E53B76E4-2F3A-4F1B-9DA0-49C0A63AD574}" dt="2025-02-08T19:52:56.184" v="804" actId="700"/>
        <pc:sldMkLst>
          <pc:docMk/>
          <pc:sldMk cId="1666329685" sldId="5271"/>
        </pc:sldMkLst>
        <pc:spChg chg="del">
          <ac:chgData name="Nathan Clouse" userId="60190519-0423-46ec-ac65-f82d83ecfd9c" providerId="ADAL" clId="{E53B76E4-2F3A-4F1B-9DA0-49C0A63AD574}" dt="2025-02-08T19:52:56.184" v="804" actId="700"/>
          <ac:spMkLst>
            <pc:docMk/>
            <pc:sldMk cId="1666329685" sldId="5271"/>
            <ac:spMk id="2" creationId="{24B39559-BA32-EC46-1241-9C71E2A81BD7}"/>
          </ac:spMkLst>
        </pc:spChg>
      </pc:sldChg>
      <pc:sldChg chg="new del">
        <pc:chgData name="Nathan Clouse" userId="60190519-0423-46ec-ac65-f82d83ecfd9c" providerId="ADAL" clId="{E53B76E4-2F3A-4F1B-9DA0-49C0A63AD574}" dt="2025-02-08T19:53:13.406" v="811" actId="47"/>
        <pc:sldMkLst>
          <pc:docMk/>
          <pc:sldMk cId="74048782" sldId="5272"/>
        </pc:sldMkLst>
      </pc:sldChg>
      <pc:sldChg chg="addSp delSp modSp new mod modClrScheme chgLayout">
        <pc:chgData name="Nathan Clouse" userId="60190519-0423-46ec-ac65-f82d83ecfd9c" providerId="ADAL" clId="{E53B76E4-2F3A-4F1B-9DA0-49C0A63AD574}" dt="2025-02-08T19:54:37.494" v="849" actId="14100"/>
        <pc:sldMkLst>
          <pc:docMk/>
          <pc:sldMk cId="208270629" sldId="5272"/>
        </pc:sldMkLst>
        <pc:spChg chg="del mod ord">
          <ac:chgData name="Nathan Clouse" userId="60190519-0423-46ec-ac65-f82d83ecfd9c" providerId="ADAL" clId="{E53B76E4-2F3A-4F1B-9DA0-49C0A63AD574}" dt="2025-02-08T19:54:13.203" v="815" actId="700"/>
          <ac:spMkLst>
            <pc:docMk/>
            <pc:sldMk cId="208270629" sldId="5272"/>
            <ac:spMk id="2" creationId="{6F902941-BEFC-F7DA-1B02-B786896C0D9F}"/>
          </ac:spMkLst>
        </pc:spChg>
        <pc:spChg chg="add mod ord">
          <ac:chgData name="Nathan Clouse" userId="60190519-0423-46ec-ac65-f82d83ecfd9c" providerId="ADAL" clId="{E53B76E4-2F3A-4F1B-9DA0-49C0A63AD574}" dt="2025-02-08T19:54:30.850" v="848" actId="20577"/>
          <ac:spMkLst>
            <pc:docMk/>
            <pc:sldMk cId="208270629" sldId="5272"/>
            <ac:spMk id="3" creationId="{DFB5E7E6-F2DE-6939-96AC-029C9287517A}"/>
          </ac:spMkLst>
        </pc:spChg>
        <pc:spChg chg="add mod ord">
          <ac:chgData name="Nathan Clouse" userId="60190519-0423-46ec-ac65-f82d83ecfd9c" providerId="ADAL" clId="{E53B76E4-2F3A-4F1B-9DA0-49C0A63AD574}" dt="2025-02-08T19:54:13.203" v="815" actId="700"/>
          <ac:spMkLst>
            <pc:docMk/>
            <pc:sldMk cId="208270629" sldId="5272"/>
            <ac:spMk id="4" creationId="{A7892785-C016-E249-C69C-44AEDEA0EF82}"/>
          </ac:spMkLst>
        </pc:spChg>
        <pc:picChg chg="add mod">
          <ac:chgData name="Nathan Clouse" userId="60190519-0423-46ec-ac65-f82d83ecfd9c" providerId="ADAL" clId="{E53B76E4-2F3A-4F1B-9DA0-49C0A63AD574}" dt="2025-02-08T19:54:37.494" v="849" actId="14100"/>
          <ac:picMkLst>
            <pc:docMk/>
            <pc:sldMk cId="208270629" sldId="5272"/>
            <ac:picMk id="5" creationId="{041F2588-8FDD-2B7B-B893-C31991923024}"/>
          </ac:picMkLst>
        </pc:picChg>
      </pc:sldChg>
      <pc:sldChg chg="new del">
        <pc:chgData name="Nathan Clouse" userId="60190519-0423-46ec-ac65-f82d83ecfd9c" providerId="ADAL" clId="{E53B76E4-2F3A-4F1B-9DA0-49C0A63AD574}" dt="2025-02-08T19:53:43.969" v="813" actId="680"/>
        <pc:sldMkLst>
          <pc:docMk/>
          <pc:sldMk cId="4244158754" sldId="5272"/>
        </pc:sldMkLst>
      </pc:sldChg>
      <pc:sldChg chg="addSp modSp new mod">
        <pc:chgData name="Nathan Clouse" userId="60190519-0423-46ec-ac65-f82d83ecfd9c" providerId="ADAL" clId="{E53B76E4-2F3A-4F1B-9DA0-49C0A63AD574}" dt="2025-02-08T20:19:58.051" v="1182" actId="14100"/>
        <pc:sldMkLst>
          <pc:docMk/>
          <pc:sldMk cId="1799108505" sldId="5273"/>
        </pc:sldMkLst>
        <pc:spChg chg="mod">
          <ac:chgData name="Nathan Clouse" userId="60190519-0423-46ec-ac65-f82d83ecfd9c" providerId="ADAL" clId="{E53B76E4-2F3A-4F1B-9DA0-49C0A63AD574}" dt="2025-02-08T19:57:34.998" v="895" actId="20577"/>
          <ac:spMkLst>
            <pc:docMk/>
            <pc:sldMk cId="1799108505" sldId="5273"/>
            <ac:spMk id="2" creationId="{4E8F746D-4662-30A4-A6C8-227A5E0C2569}"/>
          </ac:spMkLst>
        </pc:spChg>
        <pc:spChg chg="add mod">
          <ac:chgData name="Nathan Clouse" userId="60190519-0423-46ec-ac65-f82d83ecfd9c" providerId="ADAL" clId="{E53B76E4-2F3A-4F1B-9DA0-49C0A63AD574}" dt="2025-02-08T20:04:12.534" v="980" actId="1036"/>
          <ac:spMkLst>
            <pc:docMk/>
            <pc:sldMk cId="1799108505" sldId="5273"/>
            <ac:spMk id="3" creationId="{608F4A74-FB52-6EE3-BFBD-5777425DEC5A}"/>
          </ac:spMkLst>
        </pc:spChg>
        <pc:spChg chg="add mod">
          <ac:chgData name="Nathan Clouse" userId="60190519-0423-46ec-ac65-f82d83ecfd9c" providerId="ADAL" clId="{E53B76E4-2F3A-4F1B-9DA0-49C0A63AD574}" dt="2025-02-08T20:04:12.534" v="980" actId="1036"/>
          <ac:spMkLst>
            <pc:docMk/>
            <pc:sldMk cId="1799108505" sldId="5273"/>
            <ac:spMk id="4" creationId="{F077313C-0F17-F7A1-0F95-9A6B76A27953}"/>
          </ac:spMkLst>
        </pc:spChg>
        <pc:spChg chg="add mod">
          <ac:chgData name="Nathan Clouse" userId="60190519-0423-46ec-ac65-f82d83ecfd9c" providerId="ADAL" clId="{E53B76E4-2F3A-4F1B-9DA0-49C0A63AD574}" dt="2025-02-08T20:04:12.534" v="980" actId="1036"/>
          <ac:spMkLst>
            <pc:docMk/>
            <pc:sldMk cId="1799108505" sldId="5273"/>
            <ac:spMk id="5" creationId="{1051DFAA-2AA1-2718-4EEB-2FAB7C7252C2}"/>
          </ac:spMkLst>
        </pc:spChg>
        <pc:spChg chg="add mod">
          <ac:chgData name="Nathan Clouse" userId="60190519-0423-46ec-ac65-f82d83ecfd9c" providerId="ADAL" clId="{E53B76E4-2F3A-4F1B-9DA0-49C0A63AD574}" dt="2025-02-08T20:19:09.380" v="1097" actId="20577"/>
          <ac:spMkLst>
            <pc:docMk/>
            <pc:sldMk cId="1799108505" sldId="5273"/>
            <ac:spMk id="6" creationId="{4D0D44F1-B4A3-573B-8ABB-28523D86F267}"/>
          </ac:spMkLst>
        </pc:spChg>
        <pc:spChg chg="add mod">
          <ac:chgData name="Nathan Clouse" userId="60190519-0423-46ec-ac65-f82d83ecfd9c" providerId="ADAL" clId="{E53B76E4-2F3A-4F1B-9DA0-49C0A63AD574}" dt="2025-02-08T20:19:21.876" v="1114" actId="20577"/>
          <ac:spMkLst>
            <pc:docMk/>
            <pc:sldMk cId="1799108505" sldId="5273"/>
            <ac:spMk id="7" creationId="{568531B6-F9CD-8B36-3C30-B5B71F00D556}"/>
          </ac:spMkLst>
        </pc:spChg>
        <pc:spChg chg="add mod">
          <ac:chgData name="Nathan Clouse" userId="60190519-0423-46ec-ac65-f82d83ecfd9c" providerId="ADAL" clId="{E53B76E4-2F3A-4F1B-9DA0-49C0A63AD574}" dt="2025-02-08T20:19:38.860" v="1155" actId="20577"/>
          <ac:spMkLst>
            <pc:docMk/>
            <pc:sldMk cId="1799108505" sldId="5273"/>
            <ac:spMk id="8" creationId="{AA07CADD-9D75-8669-B44D-4D9FB8614407}"/>
          </ac:spMkLst>
        </pc:spChg>
        <pc:spChg chg="add mod">
          <ac:chgData name="Nathan Clouse" userId="60190519-0423-46ec-ac65-f82d83ecfd9c" providerId="ADAL" clId="{E53B76E4-2F3A-4F1B-9DA0-49C0A63AD574}" dt="2025-02-08T20:19:58.051" v="1182" actId="14100"/>
          <ac:spMkLst>
            <pc:docMk/>
            <pc:sldMk cId="1799108505" sldId="5273"/>
            <ac:spMk id="9" creationId="{4F0DD7F4-56E9-97DC-9603-03B373C3803A}"/>
          </ac:spMkLst>
        </pc:spChg>
        <pc:picChg chg="add mod">
          <ac:chgData name="Nathan Clouse" userId="60190519-0423-46ec-ac65-f82d83ecfd9c" providerId="ADAL" clId="{E53B76E4-2F3A-4F1B-9DA0-49C0A63AD574}" dt="2025-02-08T20:04:12.534" v="980" actId="1036"/>
          <ac:picMkLst>
            <pc:docMk/>
            <pc:sldMk cId="1799108505" sldId="5273"/>
            <ac:picMk id="1026" creationId="{FF34797C-728B-6D70-34F2-0E7997A91729}"/>
          </ac:picMkLst>
        </pc:picChg>
        <pc:picChg chg="add mod">
          <ac:chgData name="Nathan Clouse" userId="60190519-0423-46ec-ac65-f82d83ecfd9c" providerId="ADAL" clId="{E53B76E4-2F3A-4F1B-9DA0-49C0A63AD574}" dt="2025-02-08T20:04:12.534" v="980" actId="1036"/>
          <ac:picMkLst>
            <pc:docMk/>
            <pc:sldMk cId="1799108505" sldId="5273"/>
            <ac:picMk id="1028" creationId="{7DFB86AD-7B12-65D5-B19E-361C034145B1}"/>
          </ac:picMkLst>
        </pc:picChg>
        <pc:picChg chg="add mod">
          <ac:chgData name="Nathan Clouse" userId="60190519-0423-46ec-ac65-f82d83ecfd9c" providerId="ADAL" clId="{E53B76E4-2F3A-4F1B-9DA0-49C0A63AD574}" dt="2025-02-08T20:04:12.534" v="980" actId="1036"/>
          <ac:picMkLst>
            <pc:docMk/>
            <pc:sldMk cId="1799108505" sldId="5273"/>
            <ac:picMk id="1030" creationId="{AEF5A46B-9F52-3B4C-B077-EE6E0A233E36}"/>
          </ac:picMkLst>
        </pc:picChg>
        <pc:picChg chg="add mod">
          <ac:chgData name="Nathan Clouse" userId="60190519-0423-46ec-ac65-f82d83ecfd9c" providerId="ADAL" clId="{E53B76E4-2F3A-4F1B-9DA0-49C0A63AD574}" dt="2025-02-08T20:04:12.534" v="980" actId="1036"/>
          <ac:picMkLst>
            <pc:docMk/>
            <pc:sldMk cId="1799108505" sldId="5273"/>
            <ac:picMk id="1032" creationId="{0B646ABF-E0A5-44A6-2D19-88846D3E1A5A}"/>
          </ac:picMkLst>
        </pc:picChg>
      </pc:sldChg>
      <pc:sldChg chg="addSp delSp modSp add mod modNotesTx">
        <pc:chgData name="Nathan Clouse" userId="60190519-0423-46ec-ac65-f82d83ecfd9c" providerId="ADAL" clId="{E53B76E4-2F3A-4F1B-9DA0-49C0A63AD574}" dt="2025-02-08T22:08:08.863" v="1663" actId="1076"/>
        <pc:sldMkLst>
          <pc:docMk/>
          <pc:sldMk cId="1181434353" sldId="5274"/>
        </pc:sldMkLst>
        <pc:spChg chg="del mod">
          <ac:chgData name="Nathan Clouse" userId="60190519-0423-46ec-ac65-f82d83ecfd9c" providerId="ADAL" clId="{E53B76E4-2F3A-4F1B-9DA0-49C0A63AD574}" dt="2025-02-08T20:05:13.874" v="991" actId="478"/>
          <ac:spMkLst>
            <pc:docMk/>
            <pc:sldMk cId="1181434353" sldId="5274"/>
            <ac:spMk id="3" creationId="{13BC86A3-6376-F7BF-FC1B-F8483F1D8038}"/>
          </ac:spMkLst>
        </pc:spChg>
        <pc:spChg chg="mod">
          <ac:chgData name="Nathan Clouse" userId="60190519-0423-46ec-ac65-f82d83ecfd9c" providerId="ADAL" clId="{E53B76E4-2F3A-4F1B-9DA0-49C0A63AD574}" dt="2025-02-08T20:07:55.659" v="993" actId="1076"/>
          <ac:spMkLst>
            <pc:docMk/>
            <pc:sldMk cId="1181434353" sldId="5274"/>
            <ac:spMk id="4" creationId="{9E790DB7-CD4F-E7B9-A53D-7B6CBAF584D4}"/>
          </ac:spMkLst>
        </pc:spChg>
        <pc:spChg chg="mod">
          <ac:chgData name="Nathan Clouse" userId="60190519-0423-46ec-ac65-f82d83ecfd9c" providerId="ADAL" clId="{E53B76E4-2F3A-4F1B-9DA0-49C0A63AD574}" dt="2025-02-08T20:07:55.659" v="993" actId="1076"/>
          <ac:spMkLst>
            <pc:docMk/>
            <pc:sldMk cId="1181434353" sldId="5274"/>
            <ac:spMk id="5" creationId="{E4078B17-0356-47FF-3CDB-CEEC19DDB57A}"/>
          </ac:spMkLst>
        </pc:spChg>
        <pc:spChg chg="add mod">
          <ac:chgData name="Nathan Clouse" userId="60190519-0423-46ec-ac65-f82d83ecfd9c" providerId="ADAL" clId="{E53B76E4-2F3A-4F1B-9DA0-49C0A63AD574}" dt="2025-02-08T20:08:38.285" v="1014" actId="1076"/>
          <ac:spMkLst>
            <pc:docMk/>
            <pc:sldMk cId="1181434353" sldId="5274"/>
            <ac:spMk id="6" creationId="{64237C1C-A9AF-51A2-19B9-9CC9C60E3FEB}"/>
          </ac:spMkLst>
        </pc:spChg>
        <pc:spChg chg="add mod">
          <ac:chgData name="Nathan Clouse" userId="60190519-0423-46ec-ac65-f82d83ecfd9c" providerId="ADAL" clId="{E53B76E4-2F3A-4F1B-9DA0-49C0A63AD574}" dt="2025-02-08T20:09:06.322" v="1059" actId="14100"/>
          <ac:spMkLst>
            <pc:docMk/>
            <pc:sldMk cId="1181434353" sldId="5274"/>
            <ac:spMk id="7" creationId="{F9F4D73A-E695-A0B2-4508-2CDCBE79762E}"/>
          </ac:spMkLst>
        </pc:spChg>
        <pc:picChg chg="del mod">
          <ac:chgData name="Nathan Clouse" userId="60190519-0423-46ec-ac65-f82d83ecfd9c" providerId="ADAL" clId="{E53B76E4-2F3A-4F1B-9DA0-49C0A63AD574}" dt="2025-02-08T20:05:13.441" v="990" actId="478"/>
          <ac:picMkLst>
            <pc:docMk/>
            <pc:sldMk cId="1181434353" sldId="5274"/>
            <ac:picMk id="1026" creationId="{94430F65-5A24-76A7-95CC-78A1150BFA7E}"/>
          </ac:picMkLst>
        </pc:picChg>
        <pc:picChg chg="del mod">
          <ac:chgData name="Nathan Clouse" userId="60190519-0423-46ec-ac65-f82d83ecfd9c" providerId="ADAL" clId="{E53B76E4-2F3A-4F1B-9DA0-49C0A63AD574}" dt="2025-02-08T20:05:14.329" v="992" actId="478"/>
          <ac:picMkLst>
            <pc:docMk/>
            <pc:sldMk cId="1181434353" sldId="5274"/>
            <ac:picMk id="1028" creationId="{C11EB27B-47CD-C81B-7CD0-0E6CDA8FF4E0}"/>
          </ac:picMkLst>
        </pc:picChg>
        <pc:picChg chg="mod">
          <ac:chgData name="Nathan Clouse" userId="60190519-0423-46ec-ac65-f82d83ecfd9c" providerId="ADAL" clId="{E53B76E4-2F3A-4F1B-9DA0-49C0A63AD574}" dt="2025-02-08T20:07:55.659" v="993" actId="1076"/>
          <ac:picMkLst>
            <pc:docMk/>
            <pc:sldMk cId="1181434353" sldId="5274"/>
            <ac:picMk id="1030" creationId="{F079B2B1-3477-1AEE-7847-B186D11D0D4F}"/>
          </ac:picMkLst>
        </pc:picChg>
        <pc:picChg chg="mod">
          <ac:chgData name="Nathan Clouse" userId="60190519-0423-46ec-ac65-f82d83ecfd9c" providerId="ADAL" clId="{E53B76E4-2F3A-4F1B-9DA0-49C0A63AD574}" dt="2025-02-08T20:07:55.659" v="993" actId="1076"/>
          <ac:picMkLst>
            <pc:docMk/>
            <pc:sldMk cId="1181434353" sldId="5274"/>
            <ac:picMk id="1032" creationId="{6D9346E3-578B-EAB6-8126-C7C563207062}"/>
          </ac:picMkLst>
        </pc:picChg>
        <pc:picChg chg="add mod">
          <ac:chgData name="Nathan Clouse" userId="60190519-0423-46ec-ac65-f82d83ecfd9c" providerId="ADAL" clId="{E53B76E4-2F3A-4F1B-9DA0-49C0A63AD574}" dt="2025-02-08T20:07:55.659" v="993" actId="1076"/>
          <ac:picMkLst>
            <pc:docMk/>
            <pc:sldMk cId="1181434353" sldId="5274"/>
            <ac:picMk id="2050" creationId="{9E05EBCF-5748-D6BB-136A-6C1C8BCE9161}"/>
          </ac:picMkLst>
        </pc:picChg>
        <pc:picChg chg="add mod">
          <ac:chgData name="Nathan Clouse" userId="60190519-0423-46ec-ac65-f82d83ecfd9c" providerId="ADAL" clId="{E53B76E4-2F3A-4F1B-9DA0-49C0A63AD574}" dt="2025-02-08T22:08:08.863" v="1663" actId="1076"/>
          <ac:picMkLst>
            <pc:docMk/>
            <pc:sldMk cId="1181434353" sldId="5274"/>
            <ac:picMk id="2052" creationId="{8DF22F0F-885A-881E-9937-26D36E7C8E87}"/>
          </ac:picMkLst>
        </pc:picChg>
      </pc:sldChg>
      <pc:sldChg chg="modSp new mod">
        <pc:chgData name="Nathan Clouse" userId="60190519-0423-46ec-ac65-f82d83ecfd9c" providerId="ADAL" clId="{E53B76E4-2F3A-4F1B-9DA0-49C0A63AD574}" dt="2025-02-08T20:20:13.316" v="1224" actId="20577"/>
        <pc:sldMkLst>
          <pc:docMk/>
          <pc:sldMk cId="1945463828" sldId="5275"/>
        </pc:sldMkLst>
        <pc:spChg chg="mod">
          <ac:chgData name="Nathan Clouse" userId="60190519-0423-46ec-ac65-f82d83ecfd9c" providerId="ADAL" clId="{E53B76E4-2F3A-4F1B-9DA0-49C0A63AD574}" dt="2025-02-08T20:20:13.316" v="1224" actId="20577"/>
          <ac:spMkLst>
            <pc:docMk/>
            <pc:sldMk cId="1945463828" sldId="5275"/>
            <ac:spMk id="2" creationId="{796B874D-962B-DACD-6F56-48A8693D5AB7}"/>
          </ac:spMkLst>
        </pc:spChg>
      </pc:sldChg>
      <pc:sldChg chg="addSp modSp new mod">
        <pc:chgData name="Nathan Clouse" userId="60190519-0423-46ec-ac65-f82d83ecfd9c" providerId="ADAL" clId="{E53B76E4-2F3A-4F1B-9DA0-49C0A63AD574}" dt="2025-02-08T20:43:01.039" v="1295" actId="1076"/>
        <pc:sldMkLst>
          <pc:docMk/>
          <pc:sldMk cId="1849141412" sldId="5276"/>
        </pc:sldMkLst>
        <pc:spChg chg="mod">
          <ac:chgData name="Nathan Clouse" userId="60190519-0423-46ec-ac65-f82d83ecfd9c" providerId="ADAL" clId="{E53B76E4-2F3A-4F1B-9DA0-49C0A63AD574}" dt="2025-02-08T20:42:29.032" v="1292" actId="20577"/>
          <ac:spMkLst>
            <pc:docMk/>
            <pc:sldMk cId="1849141412" sldId="5276"/>
            <ac:spMk id="2" creationId="{5D6C0AC3-5A99-2343-CC50-C490B248539F}"/>
          </ac:spMkLst>
        </pc:spChg>
        <pc:picChg chg="add mod">
          <ac:chgData name="Nathan Clouse" userId="60190519-0423-46ec-ac65-f82d83ecfd9c" providerId="ADAL" clId="{E53B76E4-2F3A-4F1B-9DA0-49C0A63AD574}" dt="2025-02-08T20:43:01.039" v="1295" actId="1076"/>
          <ac:picMkLst>
            <pc:docMk/>
            <pc:sldMk cId="1849141412" sldId="5276"/>
            <ac:picMk id="6" creationId="{A2115E99-C964-13FB-B45D-52C0DC82BD77}"/>
          </ac:picMkLst>
        </pc:picChg>
      </pc:sldChg>
      <pc:sldChg chg="addSp delSp modSp new mod modClrScheme modAnim chgLayout">
        <pc:chgData name="Nathan Clouse" userId="60190519-0423-46ec-ac65-f82d83ecfd9c" providerId="ADAL" clId="{E53B76E4-2F3A-4F1B-9DA0-49C0A63AD574}" dt="2025-02-08T20:44:38.088" v="1300" actId="22"/>
        <pc:sldMkLst>
          <pc:docMk/>
          <pc:sldMk cId="3028912783" sldId="5277"/>
        </pc:sldMkLst>
        <pc:spChg chg="del">
          <ac:chgData name="Nathan Clouse" userId="60190519-0423-46ec-ac65-f82d83ecfd9c" providerId="ADAL" clId="{E53B76E4-2F3A-4F1B-9DA0-49C0A63AD574}" dt="2025-02-08T20:37:35.388" v="1269" actId="700"/>
          <ac:spMkLst>
            <pc:docMk/>
            <pc:sldMk cId="3028912783" sldId="5277"/>
            <ac:spMk id="2" creationId="{7D467022-2FB3-966E-85CE-897CBBDDD3E9}"/>
          </ac:spMkLst>
        </pc:spChg>
        <pc:spChg chg="del">
          <ac:chgData name="Nathan Clouse" userId="60190519-0423-46ec-ac65-f82d83ecfd9c" providerId="ADAL" clId="{E53B76E4-2F3A-4F1B-9DA0-49C0A63AD574}" dt="2025-02-08T20:37:35.388" v="1269" actId="700"/>
          <ac:spMkLst>
            <pc:docMk/>
            <pc:sldMk cId="3028912783" sldId="5277"/>
            <ac:spMk id="3" creationId="{CB5B380C-03DD-B83C-AE37-6C995958DBBD}"/>
          </ac:spMkLst>
        </pc:spChg>
        <pc:spChg chg="del">
          <ac:chgData name="Nathan Clouse" userId="60190519-0423-46ec-ac65-f82d83ecfd9c" providerId="ADAL" clId="{E53B76E4-2F3A-4F1B-9DA0-49C0A63AD574}" dt="2025-02-08T20:37:35.388" v="1269" actId="700"/>
          <ac:spMkLst>
            <pc:docMk/>
            <pc:sldMk cId="3028912783" sldId="5277"/>
            <ac:spMk id="4" creationId="{00CBB843-031D-1B5B-D36F-DA91DFD85038}"/>
          </ac:spMkLst>
        </pc:spChg>
        <pc:spChg chg="add mod">
          <ac:chgData name="Nathan Clouse" userId="60190519-0423-46ec-ac65-f82d83ecfd9c" providerId="ADAL" clId="{E53B76E4-2F3A-4F1B-9DA0-49C0A63AD574}" dt="2025-02-08T20:38:03.366" v="1272" actId="208"/>
          <ac:spMkLst>
            <pc:docMk/>
            <pc:sldMk cId="3028912783" sldId="5277"/>
            <ac:spMk id="7" creationId="{DAC8A8B2-4FFC-A83C-2A61-AA6A5C1065D7}"/>
          </ac:spMkLst>
        </pc:spChg>
        <pc:picChg chg="add">
          <ac:chgData name="Nathan Clouse" userId="60190519-0423-46ec-ac65-f82d83ecfd9c" providerId="ADAL" clId="{E53B76E4-2F3A-4F1B-9DA0-49C0A63AD574}" dt="2025-02-08T20:37:29.519" v="1268" actId="22"/>
          <ac:picMkLst>
            <pc:docMk/>
            <pc:sldMk cId="3028912783" sldId="5277"/>
            <ac:picMk id="6" creationId="{B7EFBA9D-0689-41F3-619A-4A010A567D41}"/>
          </ac:picMkLst>
        </pc:picChg>
        <pc:picChg chg="add del">
          <ac:chgData name="Nathan Clouse" userId="60190519-0423-46ec-ac65-f82d83ecfd9c" providerId="ADAL" clId="{E53B76E4-2F3A-4F1B-9DA0-49C0A63AD574}" dt="2025-02-08T20:44:38.088" v="1300" actId="22"/>
          <ac:picMkLst>
            <pc:docMk/>
            <pc:sldMk cId="3028912783" sldId="5277"/>
            <ac:picMk id="9" creationId="{B1D71B68-ED07-79E1-FD18-CBAEEFE7EB36}"/>
          </ac:picMkLst>
        </pc:picChg>
      </pc:sldChg>
      <pc:sldChg chg="addSp modSp add mod">
        <pc:chgData name="Nathan Clouse" userId="60190519-0423-46ec-ac65-f82d83ecfd9c" providerId="ADAL" clId="{E53B76E4-2F3A-4F1B-9DA0-49C0A63AD574}" dt="2025-02-08T20:44:11.459" v="1298" actId="1076"/>
        <pc:sldMkLst>
          <pc:docMk/>
          <pc:sldMk cId="2122223574" sldId="5278"/>
        </pc:sldMkLst>
        <pc:picChg chg="add mod">
          <ac:chgData name="Nathan Clouse" userId="60190519-0423-46ec-ac65-f82d83ecfd9c" providerId="ADAL" clId="{E53B76E4-2F3A-4F1B-9DA0-49C0A63AD574}" dt="2025-02-08T20:44:11.459" v="1298" actId="1076"/>
          <ac:picMkLst>
            <pc:docMk/>
            <pc:sldMk cId="2122223574" sldId="5278"/>
            <ac:picMk id="6" creationId="{8C118BA2-5847-0B59-FFFC-34939536D588}"/>
          </ac:picMkLst>
        </pc:picChg>
      </pc:sldChg>
      <pc:sldChg chg="addSp new mod">
        <pc:chgData name="Nathan Clouse" userId="60190519-0423-46ec-ac65-f82d83ecfd9c" providerId="ADAL" clId="{E53B76E4-2F3A-4F1B-9DA0-49C0A63AD574}" dt="2025-02-08T20:45:39.262" v="1302" actId="22"/>
        <pc:sldMkLst>
          <pc:docMk/>
          <pc:sldMk cId="3185410967" sldId="5279"/>
        </pc:sldMkLst>
        <pc:picChg chg="add">
          <ac:chgData name="Nathan Clouse" userId="60190519-0423-46ec-ac65-f82d83ecfd9c" providerId="ADAL" clId="{E53B76E4-2F3A-4F1B-9DA0-49C0A63AD574}" dt="2025-02-08T20:45:39.262" v="1302" actId="22"/>
          <ac:picMkLst>
            <pc:docMk/>
            <pc:sldMk cId="3185410967" sldId="5279"/>
            <ac:picMk id="3" creationId="{35D49FCE-EE3E-85E5-1B30-FF2DD608C4F4}"/>
          </ac:picMkLst>
        </pc:picChg>
      </pc:sldChg>
      <pc:sldChg chg="addSp delSp new mod modClrScheme chgLayout">
        <pc:chgData name="Nathan Clouse" userId="60190519-0423-46ec-ac65-f82d83ecfd9c" providerId="ADAL" clId="{E53B76E4-2F3A-4F1B-9DA0-49C0A63AD574}" dt="2025-02-08T20:53:11.803" v="1376" actId="700"/>
        <pc:sldMkLst>
          <pc:docMk/>
          <pc:sldMk cId="2481214438" sldId="5280"/>
        </pc:sldMkLst>
        <pc:spChg chg="del">
          <ac:chgData name="Nathan Clouse" userId="60190519-0423-46ec-ac65-f82d83ecfd9c" providerId="ADAL" clId="{E53B76E4-2F3A-4F1B-9DA0-49C0A63AD574}" dt="2025-02-08T20:53:11.803" v="1376" actId="700"/>
          <ac:spMkLst>
            <pc:docMk/>
            <pc:sldMk cId="2481214438" sldId="5280"/>
            <ac:spMk id="2" creationId="{F7806A8E-0A7A-EA1F-EA79-2FDCA418C06D}"/>
          </ac:spMkLst>
        </pc:spChg>
        <pc:spChg chg="del">
          <ac:chgData name="Nathan Clouse" userId="60190519-0423-46ec-ac65-f82d83ecfd9c" providerId="ADAL" clId="{E53B76E4-2F3A-4F1B-9DA0-49C0A63AD574}" dt="2025-02-08T20:53:11.803" v="1376" actId="700"/>
          <ac:spMkLst>
            <pc:docMk/>
            <pc:sldMk cId="2481214438" sldId="5280"/>
            <ac:spMk id="3" creationId="{58CA7863-29EC-A90B-689A-7A4A55DB5E00}"/>
          </ac:spMkLst>
        </pc:spChg>
        <pc:spChg chg="del">
          <ac:chgData name="Nathan Clouse" userId="60190519-0423-46ec-ac65-f82d83ecfd9c" providerId="ADAL" clId="{E53B76E4-2F3A-4F1B-9DA0-49C0A63AD574}" dt="2025-02-08T20:53:11.803" v="1376" actId="700"/>
          <ac:spMkLst>
            <pc:docMk/>
            <pc:sldMk cId="2481214438" sldId="5280"/>
            <ac:spMk id="4" creationId="{0205E6CF-8DA9-52FD-008F-73314F6C77E0}"/>
          </ac:spMkLst>
        </pc:spChg>
        <pc:picChg chg="add">
          <ac:chgData name="Nathan Clouse" userId="60190519-0423-46ec-ac65-f82d83ecfd9c" providerId="ADAL" clId="{E53B76E4-2F3A-4F1B-9DA0-49C0A63AD574}" dt="2025-02-08T20:53:08.318" v="1375" actId="22"/>
          <ac:picMkLst>
            <pc:docMk/>
            <pc:sldMk cId="2481214438" sldId="5280"/>
            <ac:picMk id="6" creationId="{71374790-2EB3-3AE8-5CBC-A4E96F4569A1}"/>
          </ac:picMkLst>
        </pc:picChg>
      </pc:sldChg>
      <pc:sldChg chg="addSp modSp new mod">
        <pc:chgData name="Nathan Clouse" userId="60190519-0423-46ec-ac65-f82d83ecfd9c" providerId="ADAL" clId="{E53B76E4-2F3A-4F1B-9DA0-49C0A63AD574}" dt="2025-02-08T22:07:38.368" v="1660" actId="1076"/>
        <pc:sldMkLst>
          <pc:docMk/>
          <pc:sldMk cId="1317930775" sldId="5281"/>
        </pc:sldMkLst>
        <pc:picChg chg="add">
          <ac:chgData name="Nathan Clouse" userId="60190519-0423-46ec-ac65-f82d83ecfd9c" providerId="ADAL" clId="{E53B76E4-2F3A-4F1B-9DA0-49C0A63AD574}" dt="2025-02-08T20:54:17.711" v="1378" actId="22"/>
          <ac:picMkLst>
            <pc:docMk/>
            <pc:sldMk cId="1317930775" sldId="5281"/>
            <ac:picMk id="3" creationId="{F8D153E0-6BFA-5855-61F3-D3FD93023C25}"/>
          </ac:picMkLst>
        </pc:picChg>
        <pc:picChg chg="add mod">
          <ac:chgData name="Nathan Clouse" userId="60190519-0423-46ec-ac65-f82d83ecfd9c" providerId="ADAL" clId="{E53B76E4-2F3A-4F1B-9DA0-49C0A63AD574}" dt="2025-02-08T22:07:38.368" v="1660" actId="1076"/>
          <ac:picMkLst>
            <pc:docMk/>
            <pc:sldMk cId="1317930775" sldId="5281"/>
            <ac:picMk id="11266" creationId="{5AE81C09-3834-735B-24D2-3061050FB45B}"/>
          </ac:picMkLst>
        </pc:picChg>
      </pc:sldChg>
      <pc:sldChg chg="addSp new mod modNotesTx">
        <pc:chgData name="Nathan Clouse" userId="60190519-0423-46ec-ac65-f82d83ecfd9c" providerId="ADAL" clId="{E53B76E4-2F3A-4F1B-9DA0-49C0A63AD574}" dt="2025-02-08T20:56:28.467" v="1428" actId="20577"/>
        <pc:sldMkLst>
          <pc:docMk/>
          <pc:sldMk cId="386810164" sldId="5282"/>
        </pc:sldMkLst>
        <pc:picChg chg="add">
          <ac:chgData name="Nathan Clouse" userId="60190519-0423-46ec-ac65-f82d83ecfd9c" providerId="ADAL" clId="{E53B76E4-2F3A-4F1B-9DA0-49C0A63AD574}" dt="2025-02-08T20:56:17.447" v="1380" actId="22"/>
          <ac:picMkLst>
            <pc:docMk/>
            <pc:sldMk cId="386810164" sldId="5282"/>
            <ac:picMk id="3" creationId="{EA475707-2B8B-CA63-037A-09AC58BFB687}"/>
          </ac:picMkLst>
        </pc:picChg>
      </pc:sldChg>
      <pc:sldChg chg="addSp new mod modNotesTx">
        <pc:chgData name="Nathan Clouse" userId="60190519-0423-46ec-ac65-f82d83ecfd9c" providerId="ADAL" clId="{E53B76E4-2F3A-4F1B-9DA0-49C0A63AD574}" dt="2025-02-08T20:58:44.895" v="1489" actId="22"/>
        <pc:sldMkLst>
          <pc:docMk/>
          <pc:sldMk cId="2153957183" sldId="5283"/>
        </pc:sldMkLst>
        <pc:picChg chg="add">
          <ac:chgData name="Nathan Clouse" userId="60190519-0423-46ec-ac65-f82d83ecfd9c" providerId="ADAL" clId="{E53B76E4-2F3A-4F1B-9DA0-49C0A63AD574}" dt="2025-02-08T20:58:44.895" v="1489" actId="22"/>
          <ac:picMkLst>
            <pc:docMk/>
            <pc:sldMk cId="2153957183" sldId="5283"/>
            <ac:picMk id="3" creationId="{C5686B7D-5E42-055F-5B03-45DF7F2EE840}"/>
          </ac:picMkLst>
        </pc:picChg>
      </pc:sldChg>
      <pc:sldMasterChg chg="del delSldLayout">
        <pc:chgData name="Nathan Clouse" userId="60190519-0423-46ec-ac65-f82d83ecfd9c" providerId="ADAL" clId="{E53B76E4-2F3A-4F1B-9DA0-49C0A63AD574}" dt="2025-02-08T18:17:58.767" v="11" actId="47"/>
        <pc:sldMasterMkLst>
          <pc:docMk/>
          <pc:sldMasterMk cId="535653990" sldId="2147484341"/>
        </pc:sldMasterMkLst>
        <pc:sldLayoutChg chg="del">
          <pc:chgData name="Nathan Clouse" userId="60190519-0423-46ec-ac65-f82d83ecfd9c" providerId="ADAL" clId="{E53B76E4-2F3A-4F1B-9DA0-49C0A63AD574}" dt="2025-02-08T18:17:58.767" v="11" actId="47"/>
          <pc:sldLayoutMkLst>
            <pc:docMk/>
            <pc:sldMasterMk cId="535653990" sldId="2147484341"/>
            <pc:sldLayoutMk cId="2349467419" sldId="2147484342"/>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3191352702" sldId="2147484343"/>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1800740307" sldId="2147484344"/>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1624486450" sldId="2147484345"/>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2754034431" sldId="2147484346"/>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3444411597" sldId="2147484347"/>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2549996940" sldId="2147484348"/>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3268142298" sldId="2147484349"/>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749361997" sldId="2147484350"/>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1902187167" sldId="2147484351"/>
          </pc:sldLayoutMkLst>
        </pc:sldLayoutChg>
        <pc:sldLayoutChg chg="del">
          <pc:chgData name="Nathan Clouse" userId="60190519-0423-46ec-ac65-f82d83ecfd9c" providerId="ADAL" clId="{E53B76E4-2F3A-4F1B-9DA0-49C0A63AD574}" dt="2025-02-08T18:17:58.767" v="11" actId="47"/>
          <pc:sldLayoutMkLst>
            <pc:docMk/>
            <pc:sldMasterMk cId="535653990" sldId="2147484341"/>
            <pc:sldLayoutMk cId="1531585145" sldId="214748435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823E5-CE73-4A94-A9DE-5E4356C67762}"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nb-NO"/>
        </a:p>
      </dgm:t>
    </dgm:pt>
    <dgm:pt modelId="{8B8D581B-7034-4042-88A9-AC09CD024B7E}">
      <dgm:prSet phldrT="[Text]"/>
      <dgm:spPr/>
      <dgm:t>
        <a:bodyPr/>
        <a:lstStyle/>
        <a:p>
          <a:r>
            <a:rPr lang="nb-NO" b="1" dirty="0"/>
            <a:t>DMF</a:t>
          </a:r>
        </a:p>
      </dgm:t>
    </dgm:pt>
    <dgm:pt modelId="{2ECDBEDD-AC5A-424D-926E-0242497D6343}" type="parTrans" cxnId="{0849AC79-7940-4492-9160-A4BC0E7432CD}">
      <dgm:prSet/>
      <dgm:spPr/>
      <dgm:t>
        <a:bodyPr/>
        <a:lstStyle/>
        <a:p>
          <a:endParaRPr lang="nb-NO"/>
        </a:p>
      </dgm:t>
    </dgm:pt>
    <dgm:pt modelId="{AB3D4A61-AD56-41C9-AF91-07DA132E8060}" type="sibTrans" cxnId="{0849AC79-7940-4492-9160-A4BC0E7432CD}">
      <dgm:prSet/>
      <dgm:spPr/>
      <dgm:t>
        <a:bodyPr/>
        <a:lstStyle/>
        <a:p>
          <a:endParaRPr lang="nb-NO"/>
        </a:p>
      </dgm:t>
    </dgm:pt>
    <dgm:pt modelId="{A74D0977-789F-4DF1-8F90-1EB04B644660}">
      <dgm:prSet phldrT="[Text]"/>
      <dgm:spPr/>
      <dgm:t>
        <a:bodyPr/>
        <a:lstStyle/>
        <a:p>
          <a:r>
            <a:rPr lang="nb-NO" b="1" dirty="0"/>
            <a:t>Data </a:t>
          </a:r>
          <a:r>
            <a:rPr lang="en-US" b="1" noProof="0" dirty="0"/>
            <a:t>migration</a:t>
          </a:r>
        </a:p>
      </dgm:t>
    </dgm:pt>
    <dgm:pt modelId="{7C8178ED-AD5B-44EB-A890-1B511EEB892F}" type="parTrans" cxnId="{5EE8BB59-116A-4B87-AB0B-7DDCD8C810F0}">
      <dgm:prSet/>
      <dgm:spPr/>
      <dgm:t>
        <a:bodyPr/>
        <a:lstStyle/>
        <a:p>
          <a:endParaRPr lang="nb-NO"/>
        </a:p>
      </dgm:t>
    </dgm:pt>
    <dgm:pt modelId="{7688DD50-F373-4D34-BD2E-D0E78B443854}" type="sibTrans" cxnId="{5EE8BB59-116A-4B87-AB0B-7DDCD8C810F0}">
      <dgm:prSet/>
      <dgm:spPr/>
      <dgm:t>
        <a:bodyPr/>
        <a:lstStyle/>
        <a:p>
          <a:endParaRPr lang="nb-NO"/>
        </a:p>
      </dgm:t>
    </dgm:pt>
    <dgm:pt modelId="{BBB6C3F6-9A8A-40C2-87DE-84241F450507}">
      <dgm:prSet phldrT="[Text]"/>
      <dgm:spPr/>
      <dgm:t>
        <a:bodyPr/>
        <a:lstStyle/>
        <a:p>
          <a:r>
            <a:rPr lang="nb-NO" b="1" dirty="0"/>
            <a:t>Integration</a:t>
          </a:r>
        </a:p>
      </dgm:t>
    </dgm:pt>
    <dgm:pt modelId="{47E4FD10-A974-4452-B924-295990A5675A}" type="parTrans" cxnId="{292581A3-1D16-48EC-A762-9131AD71125A}">
      <dgm:prSet/>
      <dgm:spPr/>
      <dgm:t>
        <a:bodyPr/>
        <a:lstStyle/>
        <a:p>
          <a:endParaRPr lang="nb-NO"/>
        </a:p>
      </dgm:t>
    </dgm:pt>
    <dgm:pt modelId="{85A21B7B-412C-45CD-A252-68373CF15321}" type="sibTrans" cxnId="{292581A3-1D16-48EC-A762-9131AD71125A}">
      <dgm:prSet/>
      <dgm:spPr/>
      <dgm:t>
        <a:bodyPr/>
        <a:lstStyle/>
        <a:p>
          <a:endParaRPr lang="nb-NO"/>
        </a:p>
      </dgm:t>
    </dgm:pt>
    <dgm:pt modelId="{50E98992-5AF1-4A34-9BBD-B5F0C2A49D46}">
      <dgm:prSet phldrT="[Text]"/>
      <dgm:spPr/>
      <dgm:t>
        <a:bodyPr/>
        <a:lstStyle/>
        <a:p>
          <a:r>
            <a:rPr lang="en-US" b="1" noProof="0" dirty="0"/>
            <a:t>Power BI</a:t>
          </a:r>
        </a:p>
      </dgm:t>
    </dgm:pt>
    <dgm:pt modelId="{2A8CA8DB-AED9-498C-B668-A289E6306FE8}" type="parTrans" cxnId="{C6F5A8F6-BF05-4DB3-9805-E0733267DCF2}">
      <dgm:prSet/>
      <dgm:spPr/>
      <dgm:t>
        <a:bodyPr/>
        <a:lstStyle/>
        <a:p>
          <a:endParaRPr lang="nb-NO"/>
        </a:p>
      </dgm:t>
    </dgm:pt>
    <dgm:pt modelId="{849EF979-DBA9-43F3-848B-D6E97D279CBE}" type="sibTrans" cxnId="{C6F5A8F6-BF05-4DB3-9805-E0733267DCF2}">
      <dgm:prSet/>
      <dgm:spPr/>
      <dgm:t>
        <a:bodyPr/>
        <a:lstStyle/>
        <a:p>
          <a:endParaRPr lang="nb-NO"/>
        </a:p>
      </dgm:t>
    </dgm:pt>
    <dgm:pt modelId="{95B52985-14B0-4600-8264-9CB8CE2BED0B}">
      <dgm:prSet phldrT="[Text]"/>
      <dgm:spPr/>
      <dgm:t>
        <a:bodyPr/>
        <a:lstStyle/>
        <a:p>
          <a:r>
            <a:rPr lang="en-US" b="1" noProof="1"/>
            <a:t>Configurations</a:t>
          </a:r>
        </a:p>
      </dgm:t>
    </dgm:pt>
    <dgm:pt modelId="{9EA46439-437A-4BDC-A522-756807900DE7}" type="parTrans" cxnId="{852FEB29-29C0-45A7-81E3-5DB9DF16AD82}">
      <dgm:prSet/>
      <dgm:spPr/>
      <dgm:t>
        <a:bodyPr/>
        <a:lstStyle/>
        <a:p>
          <a:endParaRPr lang="nb-NO"/>
        </a:p>
      </dgm:t>
    </dgm:pt>
    <dgm:pt modelId="{B4FE82CE-EC8A-4A15-857E-6CE5180A77CF}" type="sibTrans" cxnId="{852FEB29-29C0-45A7-81E3-5DB9DF16AD82}">
      <dgm:prSet/>
      <dgm:spPr/>
      <dgm:t>
        <a:bodyPr/>
        <a:lstStyle/>
        <a:p>
          <a:endParaRPr lang="nb-NO"/>
        </a:p>
      </dgm:t>
    </dgm:pt>
    <dgm:pt modelId="{8BB1D90D-3131-46F7-BDFE-CA407A8BC67C}">
      <dgm:prSet phldrT="[Text]"/>
      <dgm:spPr/>
      <dgm:t>
        <a:bodyPr/>
        <a:lstStyle/>
        <a:p>
          <a:r>
            <a:rPr lang="nb-NO" b="1" dirty="0"/>
            <a:t>Apps</a:t>
          </a:r>
        </a:p>
      </dgm:t>
    </dgm:pt>
    <dgm:pt modelId="{F1C6F2E8-18AB-4821-9FBB-4210B04054BB}" type="parTrans" cxnId="{97041CD8-8287-410A-9846-DF76D122B3DF}">
      <dgm:prSet/>
      <dgm:spPr/>
      <dgm:t>
        <a:bodyPr/>
        <a:lstStyle/>
        <a:p>
          <a:endParaRPr lang="nb-NO"/>
        </a:p>
      </dgm:t>
    </dgm:pt>
    <dgm:pt modelId="{7CB26847-D48A-4AB5-8441-62A30BDFB63E}" type="sibTrans" cxnId="{97041CD8-8287-410A-9846-DF76D122B3DF}">
      <dgm:prSet/>
      <dgm:spPr/>
      <dgm:t>
        <a:bodyPr/>
        <a:lstStyle/>
        <a:p>
          <a:endParaRPr lang="nb-NO"/>
        </a:p>
      </dgm:t>
    </dgm:pt>
    <dgm:pt modelId="{1E046A3C-C0FE-4B9A-BCEE-96270CEB0489}">
      <dgm:prSet phldrT="[Text]"/>
      <dgm:spPr/>
      <dgm:t>
        <a:bodyPr/>
        <a:lstStyle/>
        <a:p>
          <a:r>
            <a:rPr lang="nb-NO" b="1" dirty="0"/>
            <a:t>Automation</a:t>
          </a:r>
        </a:p>
      </dgm:t>
    </dgm:pt>
    <dgm:pt modelId="{5FC5ACBD-F9E9-40A0-8C06-DB12C54506E3}" type="parTrans" cxnId="{914C7579-73C0-4B75-896A-4FED94B1CCF4}">
      <dgm:prSet/>
      <dgm:spPr/>
      <dgm:t>
        <a:bodyPr/>
        <a:lstStyle/>
        <a:p>
          <a:endParaRPr lang="en-US"/>
        </a:p>
      </dgm:t>
    </dgm:pt>
    <dgm:pt modelId="{0E1A02EF-CB44-4D3B-A387-7FD14226D6CA}" type="sibTrans" cxnId="{914C7579-73C0-4B75-896A-4FED94B1CCF4}">
      <dgm:prSet/>
      <dgm:spPr/>
      <dgm:t>
        <a:bodyPr/>
        <a:lstStyle/>
        <a:p>
          <a:endParaRPr lang="en-US"/>
        </a:p>
      </dgm:t>
    </dgm:pt>
    <dgm:pt modelId="{69842A46-393D-40D7-9FE4-CC49DE9D2ACD}">
      <dgm:prSet phldrT="[Text]"/>
      <dgm:spPr/>
      <dgm:t>
        <a:bodyPr/>
        <a:lstStyle/>
        <a:p>
          <a:r>
            <a:rPr lang="nb-NO" b="1" dirty="0"/>
            <a:t>Reporting</a:t>
          </a:r>
        </a:p>
      </dgm:t>
    </dgm:pt>
    <dgm:pt modelId="{B7B38C07-47DC-487F-B963-1E0B2836CCF0}" type="parTrans" cxnId="{0A02D5EA-FBC4-4452-B3C5-E9A94C2164A5}">
      <dgm:prSet/>
      <dgm:spPr/>
      <dgm:t>
        <a:bodyPr/>
        <a:lstStyle/>
        <a:p>
          <a:endParaRPr lang="en-US"/>
        </a:p>
      </dgm:t>
    </dgm:pt>
    <dgm:pt modelId="{C43C74C5-0C22-4354-9926-962907F77C63}" type="sibTrans" cxnId="{0A02D5EA-FBC4-4452-B3C5-E9A94C2164A5}">
      <dgm:prSet/>
      <dgm:spPr/>
      <dgm:t>
        <a:bodyPr/>
        <a:lstStyle/>
        <a:p>
          <a:endParaRPr lang="en-US"/>
        </a:p>
      </dgm:t>
    </dgm:pt>
    <dgm:pt modelId="{C49881F9-1B64-4F6F-B353-F6718E39CD9A}">
      <dgm:prSet phldrT="[Text]"/>
      <dgm:spPr/>
      <dgm:t>
        <a:bodyPr/>
        <a:lstStyle/>
        <a:p>
          <a:r>
            <a:rPr lang="nb-NO" b="1" dirty="0"/>
            <a:t>Excel</a:t>
          </a:r>
        </a:p>
      </dgm:t>
    </dgm:pt>
    <dgm:pt modelId="{32CE098E-5DFD-499B-B54E-49E1241AE659}" type="parTrans" cxnId="{BCF666F9-EE80-4F32-AE45-9280395FDA8B}">
      <dgm:prSet/>
      <dgm:spPr/>
      <dgm:t>
        <a:bodyPr/>
        <a:lstStyle/>
        <a:p>
          <a:endParaRPr lang="en-US"/>
        </a:p>
      </dgm:t>
    </dgm:pt>
    <dgm:pt modelId="{8BCFA971-E0D3-4530-8CDF-9084DA8C0DEC}" type="sibTrans" cxnId="{BCF666F9-EE80-4F32-AE45-9280395FDA8B}">
      <dgm:prSet/>
      <dgm:spPr/>
      <dgm:t>
        <a:bodyPr/>
        <a:lstStyle/>
        <a:p>
          <a:endParaRPr lang="en-US"/>
        </a:p>
      </dgm:t>
    </dgm:pt>
    <dgm:pt modelId="{A78B95E7-FB39-47DE-ABD1-10F6F24B7E54}" type="pres">
      <dgm:prSet presAssocID="{5FE823E5-CE73-4A94-A9DE-5E4356C67762}" presName="composite" presStyleCnt="0">
        <dgm:presLayoutVars>
          <dgm:chMax val="1"/>
          <dgm:dir/>
          <dgm:resizeHandles val="exact"/>
        </dgm:presLayoutVars>
      </dgm:prSet>
      <dgm:spPr/>
    </dgm:pt>
    <dgm:pt modelId="{E39FA2CA-0735-42A8-B56C-22B3EFCD16BB}" type="pres">
      <dgm:prSet presAssocID="{5FE823E5-CE73-4A94-A9DE-5E4356C67762}" presName="radial" presStyleCnt="0">
        <dgm:presLayoutVars>
          <dgm:animLvl val="ctr"/>
        </dgm:presLayoutVars>
      </dgm:prSet>
      <dgm:spPr/>
    </dgm:pt>
    <dgm:pt modelId="{7876301A-CB09-4E6E-969E-F2C18A5F473D}" type="pres">
      <dgm:prSet presAssocID="{8B8D581B-7034-4042-88A9-AC09CD024B7E}" presName="centerShape" presStyleLbl="vennNode1" presStyleIdx="0" presStyleCnt="9"/>
      <dgm:spPr/>
    </dgm:pt>
    <dgm:pt modelId="{43035616-FA4F-43B0-A2F3-3CCF56A196F6}" type="pres">
      <dgm:prSet presAssocID="{A74D0977-789F-4DF1-8F90-1EB04B644660}" presName="node" presStyleLbl="vennNode1" presStyleIdx="1" presStyleCnt="9">
        <dgm:presLayoutVars>
          <dgm:bulletEnabled val="1"/>
        </dgm:presLayoutVars>
      </dgm:prSet>
      <dgm:spPr/>
    </dgm:pt>
    <dgm:pt modelId="{5EB1B587-BE64-4073-9CA1-322660013998}" type="pres">
      <dgm:prSet presAssocID="{BBB6C3F6-9A8A-40C2-87DE-84241F450507}" presName="node" presStyleLbl="vennNode1" presStyleIdx="2" presStyleCnt="9">
        <dgm:presLayoutVars>
          <dgm:bulletEnabled val="1"/>
        </dgm:presLayoutVars>
      </dgm:prSet>
      <dgm:spPr/>
    </dgm:pt>
    <dgm:pt modelId="{31A82C73-1E76-4D0E-B66E-06F69F3F2550}" type="pres">
      <dgm:prSet presAssocID="{50E98992-5AF1-4A34-9BBD-B5F0C2A49D46}" presName="node" presStyleLbl="vennNode1" presStyleIdx="3" presStyleCnt="9">
        <dgm:presLayoutVars>
          <dgm:bulletEnabled val="1"/>
        </dgm:presLayoutVars>
      </dgm:prSet>
      <dgm:spPr/>
    </dgm:pt>
    <dgm:pt modelId="{F70FDED5-B4CF-4341-B4CD-281BF73D7E01}" type="pres">
      <dgm:prSet presAssocID="{95B52985-14B0-4600-8264-9CB8CE2BED0B}" presName="node" presStyleLbl="vennNode1" presStyleIdx="4" presStyleCnt="9">
        <dgm:presLayoutVars>
          <dgm:bulletEnabled val="1"/>
        </dgm:presLayoutVars>
      </dgm:prSet>
      <dgm:spPr/>
    </dgm:pt>
    <dgm:pt modelId="{A48CCAC7-6C29-4A2F-A633-478017CD00BA}" type="pres">
      <dgm:prSet presAssocID="{8BB1D90D-3131-46F7-BDFE-CA407A8BC67C}" presName="node" presStyleLbl="vennNode1" presStyleIdx="5" presStyleCnt="9">
        <dgm:presLayoutVars>
          <dgm:bulletEnabled val="1"/>
        </dgm:presLayoutVars>
      </dgm:prSet>
      <dgm:spPr/>
    </dgm:pt>
    <dgm:pt modelId="{726156AD-4F93-472E-883B-9FDC598B81A8}" type="pres">
      <dgm:prSet presAssocID="{1E046A3C-C0FE-4B9A-BCEE-96270CEB0489}" presName="node" presStyleLbl="vennNode1" presStyleIdx="6" presStyleCnt="9">
        <dgm:presLayoutVars>
          <dgm:bulletEnabled val="1"/>
        </dgm:presLayoutVars>
      </dgm:prSet>
      <dgm:spPr/>
    </dgm:pt>
    <dgm:pt modelId="{9DD60876-D3DC-43B9-836D-EABA8B6F533C}" type="pres">
      <dgm:prSet presAssocID="{69842A46-393D-40D7-9FE4-CC49DE9D2ACD}" presName="node" presStyleLbl="vennNode1" presStyleIdx="7" presStyleCnt="9">
        <dgm:presLayoutVars>
          <dgm:bulletEnabled val="1"/>
        </dgm:presLayoutVars>
      </dgm:prSet>
      <dgm:spPr/>
    </dgm:pt>
    <dgm:pt modelId="{AFD61D3C-31DC-485E-BD49-A069A53A39B8}" type="pres">
      <dgm:prSet presAssocID="{C49881F9-1B64-4F6F-B353-F6718E39CD9A}" presName="node" presStyleLbl="vennNode1" presStyleIdx="8" presStyleCnt="9">
        <dgm:presLayoutVars>
          <dgm:bulletEnabled val="1"/>
        </dgm:presLayoutVars>
      </dgm:prSet>
      <dgm:spPr/>
    </dgm:pt>
  </dgm:ptLst>
  <dgm:cxnLst>
    <dgm:cxn modelId="{567BA00B-46CF-464A-A8E2-06F2464DA133}" type="presOf" srcId="{A74D0977-789F-4DF1-8F90-1EB04B644660}" destId="{43035616-FA4F-43B0-A2F3-3CCF56A196F6}" srcOrd="0" destOrd="0" presId="urn:microsoft.com/office/officeart/2005/8/layout/radial3"/>
    <dgm:cxn modelId="{A5246614-C4EC-4539-B637-BFC4FF1E010D}" type="presOf" srcId="{50E98992-5AF1-4A34-9BBD-B5F0C2A49D46}" destId="{31A82C73-1E76-4D0E-B66E-06F69F3F2550}" srcOrd="0" destOrd="0" presId="urn:microsoft.com/office/officeart/2005/8/layout/radial3"/>
    <dgm:cxn modelId="{852FEB29-29C0-45A7-81E3-5DB9DF16AD82}" srcId="{8B8D581B-7034-4042-88A9-AC09CD024B7E}" destId="{95B52985-14B0-4600-8264-9CB8CE2BED0B}" srcOrd="3" destOrd="0" parTransId="{9EA46439-437A-4BDC-A522-756807900DE7}" sibTransId="{B4FE82CE-EC8A-4A15-857E-6CE5180A77CF}"/>
    <dgm:cxn modelId="{090BF341-CC99-4080-BD81-9F0B776FA104}" type="presOf" srcId="{95B52985-14B0-4600-8264-9CB8CE2BED0B}" destId="{F70FDED5-B4CF-4341-B4CD-281BF73D7E01}" srcOrd="0" destOrd="0" presId="urn:microsoft.com/office/officeart/2005/8/layout/radial3"/>
    <dgm:cxn modelId="{3BA7B762-F3AB-4AED-BB02-F9F9F4032319}" type="presOf" srcId="{8BB1D90D-3131-46F7-BDFE-CA407A8BC67C}" destId="{A48CCAC7-6C29-4A2F-A633-478017CD00BA}" srcOrd="0" destOrd="0" presId="urn:microsoft.com/office/officeart/2005/8/layout/radial3"/>
    <dgm:cxn modelId="{774A5275-0A94-4AC4-9A6C-04F6B4E7703D}" type="presOf" srcId="{C49881F9-1B64-4F6F-B353-F6718E39CD9A}" destId="{AFD61D3C-31DC-485E-BD49-A069A53A39B8}" srcOrd="0" destOrd="0" presId="urn:microsoft.com/office/officeart/2005/8/layout/radial3"/>
    <dgm:cxn modelId="{914C7579-73C0-4B75-896A-4FED94B1CCF4}" srcId="{8B8D581B-7034-4042-88A9-AC09CD024B7E}" destId="{1E046A3C-C0FE-4B9A-BCEE-96270CEB0489}" srcOrd="5" destOrd="0" parTransId="{5FC5ACBD-F9E9-40A0-8C06-DB12C54506E3}" sibTransId="{0E1A02EF-CB44-4D3B-A387-7FD14226D6CA}"/>
    <dgm:cxn modelId="{0849AC79-7940-4492-9160-A4BC0E7432CD}" srcId="{5FE823E5-CE73-4A94-A9DE-5E4356C67762}" destId="{8B8D581B-7034-4042-88A9-AC09CD024B7E}" srcOrd="0" destOrd="0" parTransId="{2ECDBEDD-AC5A-424D-926E-0242497D6343}" sibTransId="{AB3D4A61-AD56-41C9-AF91-07DA132E8060}"/>
    <dgm:cxn modelId="{5EE8BB59-116A-4B87-AB0B-7DDCD8C810F0}" srcId="{8B8D581B-7034-4042-88A9-AC09CD024B7E}" destId="{A74D0977-789F-4DF1-8F90-1EB04B644660}" srcOrd="0" destOrd="0" parTransId="{7C8178ED-AD5B-44EB-A890-1B511EEB892F}" sibTransId="{7688DD50-F373-4D34-BD2E-D0E78B443854}"/>
    <dgm:cxn modelId="{292581A3-1D16-48EC-A762-9131AD71125A}" srcId="{8B8D581B-7034-4042-88A9-AC09CD024B7E}" destId="{BBB6C3F6-9A8A-40C2-87DE-84241F450507}" srcOrd="1" destOrd="0" parTransId="{47E4FD10-A974-4452-B924-295990A5675A}" sibTransId="{85A21B7B-412C-45CD-A252-68373CF15321}"/>
    <dgm:cxn modelId="{ADB869A5-6BEB-4784-9805-390BE181622D}" type="presOf" srcId="{8B8D581B-7034-4042-88A9-AC09CD024B7E}" destId="{7876301A-CB09-4E6E-969E-F2C18A5F473D}" srcOrd="0" destOrd="0" presId="urn:microsoft.com/office/officeart/2005/8/layout/radial3"/>
    <dgm:cxn modelId="{1117CFC1-AC47-49A2-8C53-EED5150E5952}" type="presOf" srcId="{69842A46-393D-40D7-9FE4-CC49DE9D2ACD}" destId="{9DD60876-D3DC-43B9-836D-EABA8B6F533C}" srcOrd="0" destOrd="0" presId="urn:microsoft.com/office/officeart/2005/8/layout/radial3"/>
    <dgm:cxn modelId="{54177EC6-3BE9-4702-AD13-A9ECC3294011}" type="presOf" srcId="{BBB6C3F6-9A8A-40C2-87DE-84241F450507}" destId="{5EB1B587-BE64-4073-9CA1-322660013998}" srcOrd="0" destOrd="0" presId="urn:microsoft.com/office/officeart/2005/8/layout/radial3"/>
    <dgm:cxn modelId="{504CB3D4-5EE9-4B02-88E9-35D3640E1711}" type="presOf" srcId="{1E046A3C-C0FE-4B9A-BCEE-96270CEB0489}" destId="{726156AD-4F93-472E-883B-9FDC598B81A8}" srcOrd="0" destOrd="0" presId="urn:microsoft.com/office/officeart/2005/8/layout/radial3"/>
    <dgm:cxn modelId="{97041CD8-8287-410A-9846-DF76D122B3DF}" srcId="{8B8D581B-7034-4042-88A9-AC09CD024B7E}" destId="{8BB1D90D-3131-46F7-BDFE-CA407A8BC67C}" srcOrd="4" destOrd="0" parTransId="{F1C6F2E8-18AB-4821-9FBB-4210B04054BB}" sibTransId="{7CB26847-D48A-4AB5-8441-62A30BDFB63E}"/>
    <dgm:cxn modelId="{972ADEE3-297F-47D5-A5C8-782C7BF07282}" type="presOf" srcId="{5FE823E5-CE73-4A94-A9DE-5E4356C67762}" destId="{A78B95E7-FB39-47DE-ABD1-10F6F24B7E54}" srcOrd="0" destOrd="0" presId="urn:microsoft.com/office/officeart/2005/8/layout/radial3"/>
    <dgm:cxn modelId="{0A02D5EA-FBC4-4452-B3C5-E9A94C2164A5}" srcId="{8B8D581B-7034-4042-88A9-AC09CD024B7E}" destId="{69842A46-393D-40D7-9FE4-CC49DE9D2ACD}" srcOrd="6" destOrd="0" parTransId="{B7B38C07-47DC-487F-B963-1E0B2836CCF0}" sibTransId="{C43C74C5-0C22-4354-9926-962907F77C63}"/>
    <dgm:cxn modelId="{C6F5A8F6-BF05-4DB3-9805-E0733267DCF2}" srcId="{8B8D581B-7034-4042-88A9-AC09CD024B7E}" destId="{50E98992-5AF1-4A34-9BBD-B5F0C2A49D46}" srcOrd="2" destOrd="0" parTransId="{2A8CA8DB-AED9-498C-B668-A289E6306FE8}" sibTransId="{849EF979-DBA9-43F3-848B-D6E97D279CBE}"/>
    <dgm:cxn modelId="{BCF666F9-EE80-4F32-AE45-9280395FDA8B}" srcId="{8B8D581B-7034-4042-88A9-AC09CD024B7E}" destId="{C49881F9-1B64-4F6F-B353-F6718E39CD9A}" srcOrd="7" destOrd="0" parTransId="{32CE098E-5DFD-499B-B54E-49E1241AE659}" sibTransId="{8BCFA971-E0D3-4530-8CDF-9084DA8C0DEC}"/>
    <dgm:cxn modelId="{95A45967-A002-4ACB-BF6A-C19B0B451479}" type="presParOf" srcId="{A78B95E7-FB39-47DE-ABD1-10F6F24B7E54}" destId="{E39FA2CA-0735-42A8-B56C-22B3EFCD16BB}" srcOrd="0" destOrd="0" presId="urn:microsoft.com/office/officeart/2005/8/layout/radial3"/>
    <dgm:cxn modelId="{C0D0696A-6D40-41BE-B999-99B168F5F959}" type="presParOf" srcId="{E39FA2CA-0735-42A8-B56C-22B3EFCD16BB}" destId="{7876301A-CB09-4E6E-969E-F2C18A5F473D}" srcOrd="0" destOrd="0" presId="urn:microsoft.com/office/officeart/2005/8/layout/radial3"/>
    <dgm:cxn modelId="{F11BE6EC-5846-411D-8B67-BF2C0A1657EC}" type="presParOf" srcId="{E39FA2CA-0735-42A8-B56C-22B3EFCD16BB}" destId="{43035616-FA4F-43B0-A2F3-3CCF56A196F6}" srcOrd="1" destOrd="0" presId="urn:microsoft.com/office/officeart/2005/8/layout/radial3"/>
    <dgm:cxn modelId="{5551C29D-2DED-4532-B223-2A111D081FAE}" type="presParOf" srcId="{E39FA2CA-0735-42A8-B56C-22B3EFCD16BB}" destId="{5EB1B587-BE64-4073-9CA1-322660013998}" srcOrd="2" destOrd="0" presId="urn:microsoft.com/office/officeart/2005/8/layout/radial3"/>
    <dgm:cxn modelId="{D30FB210-0BE7-46B0-A5A8-B9117AB89849}" type="presParOf" srcId="{E39FA2CA-0735-42A8-B56C-22B3EFCD16BB}" destId="{31A82C73-1E76-4D0E-B66E-06F69F3F2550}" srcOrd="3" destOrd="0" presId="urn:microsoft.com/office/officeart/2005/8/layout/radial3"/>
    <dgm:cxn modelId="{0F742D16-8044-46CA-A770-71E87C791B85}" type="presParOf" srcId="{E39FA2CA-0735-42A8-B56C-22B3EFCD16BB}" destId="{F70FDED5-B4CF-4341-B4CD-281BF73D7E01}" srcOrd="4" destOrd="0" presId="urn:microsoft.com/office/officeart/2005/8/layout/radial3"/>
    <dgm:cxn modelId="{5BA9DD6E-4649-4849-A47E-12A3E093B888}" type="presParOf" srcId="{E39FA2CA-0735-42A8-B56C-22B3EFCD16BB}" destId="{A48CCAC7-6C29-4A2F-A633-478017CD00BA}" srcOrd="5" destOrd="0" presId="urn:microsoft.com/office/officeart/2005/8/layout/radial3"/>
    <dgm:cxn modelId="{3643001A-D88C-4997-976C-5AA4E3DA28FF}" type="presParOf" srcId="{E39FA2CA-0735-42A8-B56C-22B3EFCD16BB}" destId="{726156AD-4F93-472E-883B-9FDC598B81A8}" srcOrd="6" destOrd="0" presId="urn:microsoft.com/office/officeart/2005/8/layout/radial3"/>
    <dgm:cxn modelId="{F9474B0D-0484-43EA-882C-BB8D2DFF4651}" type="presParOf" srcId="{E39FA2CA-0735-42A8-B56C-22B3EFCD16BB}" destId="{9DD60876-D3DC-43B9-836D-EABA8B6F533C}" srcOrd="7" destOrd="0" presId="urn:microsoft.com/office/officeart/2005/8/layout/radial3"/>
    <dgm:cxn modelId="{7DDC63C1-9F7B-4AF1-A0DD-3EB88FF3DC2A}" type="presParOf" srcId="{E39FA2CA-0735-42A8-B56C-22B3EFCD16BB}" destId="{AFD61D3C-31DC-485E-BD49-A069A53A39B8}"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27F06F-5153-43A1-85C5-B91E7EB5BCCB}"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nb-NO"/>
        </a:p>
      </dgm:t>
    </dgm:pt>
    <dgm:pt modelId="{2AD90BD9-2390-4452-A1DD-B94F2D0977DD}">
      <dgm:prSet phldrT="[Text]"/>
      <dgm:spPr/>
      <dgm:t>
        <a:bodyPr/>
        <a:lstStyle/>
        <a:p>
          <a:r>
            <a:rPr lang="en-US" b="1" noProof="0" dirty="0"/>
            <a:t>Import / Export / Copy</a:t>
          </a:r>
        </a:p>
      </dgm:t>
    </dgm:pt>
    <dgm:pt modelId="{C8506AF1-8DBA-4545-B30F-26BCC87C1816}" type="parTrans" cxnId="{F8F05D26-3120-411E-AF63-FB33A0C32D69}">
      <dgm:prSet/>
      <dgm:spPr/>
      <dgm:t>
        <a:bodyPr/>
        <a:lstStyle/>
        <a:p>
          <a:endParaRPr lang="nb-NO"/>
        </a:p>
      </dgm:t>
    </dgm:pt>
    <dgm:pt modelId="{C8977535-2335-44AB-A7EB-C217418C1EC2}" type="sibTrans" cxnId="{F8F05D26-3120-411E-AF63-FB33A0C32D69}">
      <dgm:prSet/>
      <dgm:spPr/>
      <dgm:t>
        <a:bodyPr/>
        <a:lstStyle/>
        <a:p>
          <a:endParaRPr lang="nb-NO"/>
        </a:p>
      </dgm:t>
    </dgm:pt>
    <dgm:pt modelId="{D8435CEE-7011-44D1-9828-8208399CFD65}">
      <dgm:prSet phldrT="[Text]"/>
      <dgm:spPr/>
      <dgm:t>
        <a:bodyPr/>
        <a:lstStyle/>
        <a:p>
          <a:r>
            <a:rPr lang="en-US" b="1" noProof="0" dirty="0"/>
            <a:t>Export / Import / Copy into legal entity</a:t>
          </a:r>
        </a:p>
      </dgm:t>
    </dgm:pt>
    <dgm:pt modelId="{3B16F07B-3900-4252-902E-654B906E2D73}" type="parTrans" cxnId="{E6686EC4-3A16-4A8A-B122-03793CC52DA1}">
      <dgm:prSet/>
      <dgm:spPr/>
      <dgm:t>
        <a:bodyPr/>
        <a:lstStyle/>
        <a:p>
          <a:endParaRPr lang="nb-NO"/>
        </a:p>
      </dgm:t>
    </dgm:pt>
    <dgm:pt modelId="{E23EF1ED-F4FC-4113-AF4F-17ECF9DB3AC8}" type="sibTrans" cxnId="{E6686EC4-3A16-4A8A-B122-03793CC52DA1}">
      <dgm:prSet/>
      <dgm:spPr/>
      <dgm:t>
        <a:bodyPr/>
        <a:lstStyle/>
        <a:p>
          <a:endParaRPr lang="nb-NO"/>
        </a:p>
      </dgm:t>
    </dgm:pt>
    <dgm:pt modelId="{2C2B7F81-742E-466E-A18C-728E4280A1E0}">
      <dgm:prSet phldrT="[Text]"/>
      <dgm:spPr/>
      <dgm:t>
        <a:bodyPr/>
        <a:lstStyle/>
        <a:p>
          <a:r>
            <a:rPr lang="nb-NO" b="1" dirty="0"/>
            <a:t>Templates</a:t>
          </a:r>
        </a:p>
      </dgm:t>
    </dgm:pt>
    <dgm:pt modelId="{F4629C3C-AE72-451B-9BF4-F23C522F8E63}" type="parTrans" cxnId="{C4315126-C90A-496D-8878-6D7664968740}">
      <dgm:prSet/>
      <dgm:spPr/>
      <dgm:t>
        <a:bodyPr/>
        <a:lstStyle/>
        <a:p>
          <a:endParaRPr lang="nb-NO"/>
        </a:p>
      </dgm:t>
    </dgm:pt>
    <dgm:pt modelId="{B9A640A2-8041-41FC-A207-301192BD5CB1}" type="sibTrans" cxnId="{C4315126-C90A-496D-8878-6D7664968740}">
      <dgm:prSet/>
      <dgm:spPr/>
      <dgm:t>
        <a:bodyPr/>
        <a:lstStyle/>
        <a:p>
          <a:endParaRPr lang="nb-NO"/>
        </a:p>
      </dgm:t>
    </dgm:pt>
    <dgm:pt modelId="{F6610F34-D64E-4CAA-854A-3B44F5368FE8}">
      <dgm:prSet phldrT="[Text]"/>
      <dgm:spPr/>
      <dgm:t>
        <a:bodyPr/>
        <a:lstStyle/>
        <a:p>
          <a:r>
            <a:rPr lang="en-US" b="1" noProof="0" dirty="0"/>
            <a:t>Filter</a:t>
          </a:r>
        </a:p>
      </dgm:t>
    </dgm:pt>
    <dgm:pt modelId="{A23EE6B2-136F-41AA-8B83-963636E74F58}" type="parTrans" cxnId="{776F98C6-11B3-424C-9E59-3C8CB21DCD93}">
      <dgm:prSet/>
      <dgm:spPr/>
      <dgm:t>
        <a:bodyPr/>
        <a:lstStyle/>
        <a:p>
          <a:endParaRPr lang="nb-NO"/>
        </a:p>
      </dgm:t>
    </dgm:pt>
    <dgm:pt modelId="{ECA5DC6C-47D4-4711-9D9F-BBE9CBCA2BE1}" type="sibTrans" cxnId="{776F98C6-11B3-424C-9E59-3C8CB21DCD93}">
      <dgm:prSet/>
      <dgm:spPr/>
      <dgm:t>
        <a:bodyPr/>
        <a:lstStyle/>
        <a:p>
          <a:endParaRPr lang="nb-NO"/>
        </a:p>
      </dgm:t>
    </dgm:pt>
    <dgm:pt modelId="{C398CB3F-0F27-4F3C-A67D-3F11603033A0}">
      <dgm:prSet phldrT="[Text]"/>
      <dgm:spPr/>
      <dgm:t>
        <a:bodyPr/>
        <a:lstStyle/>
        <a:p>
          <a:r>
            <a:rPr lang="en-US" b="1" noProof="0" dirty="0"/>
            <a:t>Mapping</a:t>
          </a:r>
        </a:p>
      </dgm:t>
    </dgm:pt>
    <dgm:pt modelId="{4FD3162A-EF47-431F-8E4E-81CFB25634E1}" type="parTrans" cxnId="{92745917-64C0-4F99-957F-C1CE81B84134}">
      <dgm:prSet/>
      <dgm:spPr/>
      <dgm:t>
        <a:bodyPr/>
        <a:lstStyle/>
        <a:p>
          <a:endParaRPr lang="nb-NO"/>
        </a:p>
      </dgm:t>
    </dgm:pt>
    <dgm:pt modelId="{965723F8-D7B5-41D6-A9C4-2AEAAEA3AE4A}" type="sibTrans" cxnId="{92745917-64C0-4F99-957F-C1CE81B84134}">
      <dgm:prSet/>
      <dgm:spPr/>
      <dgm:t>
        <a:bodyPr/>
        <a:lstStyle/>
        <a:p>
          <a:endParaRPr lang="nb-NO"/>
        </a:p>
      </dgm:t>
    </dgm:pt>
    <dgm:pt modelId="{B5CE32A0-93AE-4885-9BD7-8D696816DB77}">
      <dgm:prSet phldrT="[Text]"/>
      <dgm:spPr/>
      <dgm:t>
        <a:bodyPr/>
        <a:lstStyle/>
        <a:p>
          <a:r>
            <a:rPr lang="en-US" b="0" noProof="0" dirty="0"/>
            <a:t>Add criteria</a:t>
          </a:r>
        </a:p>
      </dgm:t>
    </dgm:pt>
    <dgm:pt modelId="{E6631B30-C2C2-4AAB-B616-561E9C4E5F34}" type="parTrans" cxnId="{266D4618-EFAA-43EE-BBA0-F7DC4429549C}">
      <dgm:prSet/>
      <dgm:spPr/>
      <dgm:t>
        <a:bodyPr/>
        <a:lstStyle/>
        <a:p>
          <a:endParaRPr lang="nb-NO"/>
        </a:p>
      </dgm:t>
    </dgm:pt>
    <dgm:pt modelId="{AB2F38D9-0909-48D7-9B9A-A7E3D31D70E2}" type="sibTrans" cxnId="{266D4618-EFAA-43EE-BBA0-F7DC4429549C}">
      <dgm:prSet/>
      <dgm:spPr/>
      <dgm:t>
        <a:bodyPr/>
        <a:lstStyle/>
        <a:p>
          <a:endParaRPr lang="nb-NO"/>
        </a:p>
      </dgm:t>
    </dgm:pt>
    <dgm:pt modelId="{D367B314-72D1-4121-A15A-858D93B26709}">
      <dgm:prSet phldrT="[Text]"/>
      <dgm:spPr/>
      <dgm:t>
        <a:bodyPr/>
        <a:lstStyle/>
        <a:p>
          <a:r>
            <a:rPr lang="en-US" b="0" noProof="0" dirty="0"/>
            <a:t>Remove map for entity field(s)</a:t>
          </a:r>
        </a:p>
      </dgm:t>
    </dgm:pt>
    <dgm:pt modelId="{F158979D-2967-4F9F-9433-6907D229BC6F}" type="parTrans" cxnId="{89FC041B-F8A6-4B76-9019-7FD0CA382997}">
      <dgm:prSet/>
      <dgm:spPr/>
      <dgm:t>
        <a:bodyPr/>
        <a:lstStyle/>
        <a:p>
          <a:endParaRPr lang="nb-NO"/>
        </a:p>
      </dgm:t>
    </dgm:pt>
    <dgm:pt modelId="{547E6707-0CC7-48B1-8EE7-BE264C50A6B6}" type="sibTrans" cxnId="{89FC041B-F8A6-4B76-9019-7FD0CA382997}">
      <dgm:prSet/>
      <dgm:spPr/>
      <dgm:t>
        <a:bodyPr/>
        <a:lstStyle/>
        <a:p>
          <a:endParaRPr lang="nb-NO"/>
        </a:p>
      </dgm:t>
    </dgm:pt>
    <dgm:pt modelId="{F12D8370-8E0B-4088-8C7D-49FA90A64CA2}">
      <dgm:prSet phldrT="[Text]"/>
      <dgm:spPr/>
      <dgm:t>
        <a:bodyPr/>
        <a:lstStyle/>
        <a:p>
          <a:r>
            <a:rPr lang="nb-NO" b="1" dirty="0"/>
            <a:t>Data Management</a:t>
          </a:r>
        </a:p>
      </dgm:t>
    </dgm:pt>
    <dgm:pt modelId="{81DA7168-8590-4E3D-B004-ABB0A31AF5FB}" type="parTrans" cxnId="{B91C9561-9E6D-4293-B7B7-71787E408274}">
      <dgm:prSet/>
      <dgm:spPr/>
      <dgm:t>
        <a:bodyPr/>
        <a:lstStyle/>
        <a:p>
          <a:endParaRPr lang="nb-NO"/>
        </a:p>
      </dgm:t>
    </dgm:pt>
    <dgm:pt modelId="{DDB6073C-ECCB-48B2-AD6E-59844B5BD2B7}" type="sibTrans" cxnId="{B91C9561-9E6D-4293-B7B7-71787E408274}">
      <dgm:prSet/>
      <dgm:spPr/>
      <dgm:t>
        <a:bodyPr/>
        <a:lstStyle/>
        <a:p>
          <a:endParaRPr lang="nb-NO"/>
        </a:p>
      </dgm:t>
    </dgm:pt>
    <dgm:pt modelId="{4CD4CF3A-C757-4047-A4FC-938F43D0A950}">
      <dgm:prSet phldrT="[Text]"/>
      <dgm:spPr/>
      <dgm:t>
        <a:bodyPr/>
        <a:lstStyle/>
        <a:p>
          <a:r>
            <a:rPr lang="en-US" b="1" noProof="0" dirty="0"/>
            <a:t>Import / Export</a:t>
          </a:r>
        </a:p>
      </dgm:t>
    </dgm:pt>
    <dgm:pt modelId="{69E76E0C-F021-48CE-947B-ED5DA94DF66D}" type="parTrans" cxnId="{26F1DFA2-5240-491B-B25C-96CFE8101216}">
      <dgm:prSet/>
      <dgm:spPr/>
      <dgm:t>
        <a:bodyPr/>
        <a:lstStyle/>
        <a:p>
          <a:endParaRPr lang="nb-NO"/>
        </a:p>
      </dgm:t>
    </dgm:pt>
    <dgm:pt modelId="{91394E8E-A1FD-45AA-883E-8EA087C8FA3E}" type="sibTrans" cxnId="{26F1DFA2-5240-491B-B25C-96CFE8101216}">
      <dgm:prSet/>
      <dgm:spPr/>
      <dgm:t>
        <a:bodyPr/>
        <a:lstStyle/>
        <a:p>
          <a:endParaRPr lang="nb-NO"/>
        </a:p>
      </dgm:t>
    </dgm:pt>
    <dgm:pt modelId="{46CF71A7-7AD9-4AAC-B2E3-66C32334E794}">
      <dgm:prSet phldrT="[Text]"/>
      <dgm:spPr/>
      <dgm:t>
        <a:bodyPr/>
        <a:lstStyle/>
        <a:p>
          <a:r>
            <a:rPr lang="nb-NO" b="1" dirty="0"/>
            <a:t>Data Projects</a:t>
          </a:r>
        </a:p>
      </dgm:t>
    </dgm:pt>
    <dgm:pt modelId="{C76996AD-71D6-4691-B07C-2EF406744DB7}" type="parTrans" cxnId="{E71A7DD6-52D0-424E-B362-B27A4D7018D7}">
      <dgm:prSet/>
      <dgm:spPr/>
      <dgm:t>
        <a:bodyPr/>
        <a:lstStyle/>
        <a:p>
          <a:endParaRPr lang="nb-NO"/>
        </a:p>
      </dgm:t>
    </dgm:pt>
    <dgm:pt modelId="{F003118D-719F-4DC6-9E69-CA96F0D2376F}" type="sibTrans" cxnId="{E71A7DD6-52D0-424E-B362-B27A4D7018D7}">
      <dgm:prSet/>
      <dgm:spPr/>
      <dgm:t>
        <a:bodyPr/>
        <a:lstStyle/>
        <a:p>
          <a:endParaRPr lang="nb-NO"/>
        </a:p>
      </dgm:t>
    </dgm:pt>
    <dgm:pt modelId="{F2056D49-F6BE-4A62-BBB9-A809283967B0}">
      <dgm:prSet phldrT="[Text]"/>
      <dgm:spPr/>
      <dgm:t>
        <a:bodyPr/>
        <a:lstStyle/>
        <a:p>
          <a:r>
            <a:rPr lang="en-US" b="1" noProof="0" dirty="0"/>
            <a:t>Job History</a:t>
          </a:r>
        </a:p>
      </dgm:t>
    </dgm:pt>
    <dgm:pt modelId="{28920022-89BD-49E4-A5DD-FFF7ECFBB664}" type="parTrans" cxnId="{18C5EEB2-2CE4-4C7C-A504-D9CEFDD155A3}">
      <dgm:prSet/>
      <dgm:spPr/>
      <dgm:t>
        <a:bodyPr/>
        <a:lstStyle/>
        <a:p>
          <a:endParaRPr lang="nb-NO"/>
        </a:p>
      </dgm:t>
    </dgm:pt>
    <dgm:pt modelId="{5B71B65E-0591-42C7-BC7E-3A6B40251C35}" type="sibTrans" cxnId="{18C5EEB2-2CE4-4C7C-A504-D9CEFDD155A3}">
      <dgm:prSet/>
      <dgm:spPr/>
      <dgm:t>
        <a:bodyPr/>
        <a:lstStyle/>
        <a:p>
          <a:endParaRPr lang="nb-NO"/>
        </a:p>
      </dgm:t>
    </dgm:pt>
    <dgm:pt modelId="{73A32FD1-09B2-4C45-9EF1-BD5D884BE5E5}">
      <dgm:prSet phldrT="[Text]"/>
      <dgm:spPr/>
      <dgm:t>
        <a:bodyPr/>
        <a:lstStyle/>
        <a:p>
          <a:r>
            <a:rPr lang="en-US" b="1" noProof="0" dirty="0"/>
            <a:t>Configure entity to export to database /BYOD /Change tracking(Primary, Entire, Custom)</a:t>
          </a:r>
        </a:p>
      </dgm:t>
    </dgm:pt>
    <dgm:pt modelId="{1377EB52-F779-4B12-96C3-F87C50724643}" type="parTrans" cxnId="{6337B75F-C9DA-426C-A321-88A668A1CF45}">
      <dgm:prSet/>
      <dgm:spPr/>
      <dgm:t>
        <a:bodyPr/>
        <a:lstStyle/>
        <a:p>
          <a:endParaRPr lang="nb-NO"/>
        </a:p>
      </dgm:t>
    </dgm:pt>
    <dgm:pt modelId="{14DF50C6-B931-4D0B-BAE1-CBD05089C51F}" type="sibTrans" cxnId="{6337B75F-C9DA-426C-A321-88A668A1CF45}">
      <dgm:prSet/>
      <dgm:spPr/>
      <dgm:t>
        <a:bodyPr/>
        <a:lstStyle/>
        <a:p>
          <a:endParaRPr lang="nb-NO"/>
        </a:p>
      </dgm:t>
    </dgm:pt>
    <dgm:pt modelId="{0138442E-3049-48A9-B3F9-C48F1E1BD3F0}">
      <dgm:prSet phldrT="[Text]"/>
      <dgm:spPr/>
      <dgm:t>
        <a:bodyPr/>
        <a:lstStyle/>
        <a:p>
          <a:r>
            <a:rPr lang="en-US" b="1" noProof="0" dirty="0"/>
            <a:t>Recurring integrations</a:t>
          </a:r>
        </a:p>
      </dgm:t>
    </dgm:pt>
    <dgm:pt modelId="{80726920-71B4-421B-BE12-DAD460F6B8C3}" type="parTrans" cxnId="{8DC3DF49-F78D-462F-A65D-6F80C8AA30B4}">
      <dgm:prSet/>
      <dgm:spPr/>
      <dgm:t>
        <a:bodyPr/>
        <a:lstStyle/>
        <a:p>
          <a:endParaRPr lang="nb-NO"/>
        </a:p>
      </dgm:t>
    </dgm:pt>
    <dgm:pt modelId="{EE8CAB6D-7C0B-44F5-BD8B-4251A50E3092}" type="sibTrans" cxnId="{8DC3DF49-F78D-462F-A65D-6F80C8AA30B4}">
      <dgm:prSet/>
      <dgm:spPr/>
      <dgm:t>
        <a:bodyPr/>
        <a:lstStyle/>
        <a:p>
          <a:endParaRPr lang="nb-NO"/>
        </a:p>
      </dgm:t>
    </dgm:pt>
    <dgm:pt modelId="{FA50793A-6BBB-4001-B27B-CF9BA00072DC}">
      <dgm:prSet phldrT="[Text]"/>
      <dgm:spPr/>
      <dgm:t>
        <a:bodyPr/>
        <a:lstStyle/>
        <a:p>
          <a:r>
            <a:rPr lang="en-US" b="1" noProof="0" dirty="0"/>
            <a:t>Sequencing</a:t>
          </a:r>
        </a:p>
      </dgm:t>
    </dgm:pt>
    <dgm:pt modelId="{4B2163A5-DA90-4C4A-BECC-6EF6D4E81BEF}" type="parTrans" cxnId="{13641581-78C8-4D4F-85BF-38E05258E382}">
      <dgm:prSet/>
      <dgm:spPr/>
      <dgm:t>
        <a:bodyPr/>
        <a:lstStyle/>
        <a:p>
          <a:endParaRPr lang="nb-NO"/>
        </a:p>
      </dgm:t>
    </dgm:pt>
    <dgm:pt modelId="{C0E889CC-99E9-485A-84C9-620FB25BB130}" type="sibTrans" cxnId="{13641581-78C8-4D4F-85BF-38E05258E382}">
      <dgm:prSet/>
      <dgm:spPr/>
      <dgm:t>
        <a:bodyPr/>
        <a:lstStyle/>
        <a:p>
          <a:endParaRPr lang="nb-NO"/>
        </a:p>
      </dgm:t>
    </dgm:pt>
    <dgm:pt modelId="{77BC363F-372F-4129-B3AC-F11709A2FB33}">
      <dgm:prSet phldrT="[Text]"/>
      <dgm:spPr/>
      <dgm:t>
        <a:bodyPr/>
        <a:lstStyle/>
        <a:p>
          <a:r>
            <a:rPr lang="en-US" b="0" noProof="0" dirty="0"/>
            <a:t>Data entities with a data package</a:t>
          </a:r>
        </a:p>
      </dgm:t>
    </dgm:pt>
    <dgm:pt modelId="{8695B674-A6E0-45EF-A3E6-61701D155F67}" type="parTrans" cxnId="{7DE55B67-D02C-499C-8BD4-3784BF8451A6}">
      <dgm:prSet/>
      <dgm:spPr/>
      <dgm:t>
        <a:bodyPr/>
        <a:lstStyle/>
        <a:p>
          <a:endParaRPr lang="nb-NO"/>
        </a:p>
      </dgm:t>
    </dgm:pt>
    <dgm:pt modelId="{424347C8-AE58-4791-AB32-8EE7C031BD1A}" type="sibTrans" cxnId="{7DE55B67-D02C-499C-8BD4-3784BF8451A6}">
      <dgm:prSet/>
      <dgm:spPr/>
      <dgm:t>
        <a:bodyPr/>
        <a:lstStyle/>
        <a:p>
          <a:endParaRPr lang="nb-NO"/>
        </a:p>
      </dgm:t>
    </dgm:pt>
    <dgm:pt modelId="{44CD53B8-F858-47D9-B354-CF004A36D5A9}">
      <dgm:prSet phldrT="[Text]"/>
      <dgm:spPr/>
      <dgm:t>
        <a:bodyPr/>
        <a:lstStyle/>
        <a:p>
          <a:r>
            <a:rPr lang="en-US" b="1" noProof="0" dirty="0"/>
            <a:t>Default</a:t>
          </a:r>
        </a:p>
      </dgm:t>
    </dgm:pt>
    <dgm:pt modelId="{C3ADF02D-4F63-4EB1-9DE9-75C9E8CF08DF}" type="parTrans" cxnId="{ABBD955A-DB50-4AB7-B8CD-44845B2CDBEE}">
      <dgm:prSet/>
      <dgm:spPr/>
      <dgm:t>
        <a:bodyPr/>
        <a:lstStyle/>
        <a:p>
          <a:endParaRPr lang="nb-NO"/>
        </a:p>
      </dgm:t>
    </dgm:pt>
    <dgm:pt modelId="{68FEF606-11CB-41D8-9150-8D969B7EED76}" type="sibTrans" cxnId="{ABBD955A-DB50-4AB7-B8CD-44845B2CDBEE}">
      <dgm:prSet/>
      <dgm:spPr/>
      <dgm:t>
        <a:bodyPr/>
        <a:lstStyle/>
        <a:p>
          <a:endParaRPr lang="nb-NO"/>
        </a:p>
      </dgm:t>
    </dgm:pt>
    <dgm:pt modelId="{5B156DC1-A59B-43B9-BA80-ED7E68C0E0A8}">
      <dgm:prSet phldrT="[Text]"/>
      <dgm:spPr/>
      <dgm:t>
        <a:bodyPr/>
        <a:lstStyle/>
        <a:p>
          <a:r>
            <a:rPr lang="en-US" b="1" noProof="0" dirty="0"/>
            <a:t>Custom</a:t>
          </a:r>
        </a:p>
      </dgm:t>
    </dgm:pt>
    <dgm:pt modelId="{5C417B2B-0624-4C66-9A15-CEFDDA2D239A}" type="parTrans" cxnId="{6293B785-009A-49F6-91D8-DA4D96D02668}">
      <dgm:prSet/>
      <dgm:spPr/>
      <dgm:t>
        <a:bodyPr/>
        <a:lstStyle/>
        <a:p>
          <a:endParaRPr lang="nb-NO"/>
        </a:p>
      </dgm:t>
    </dgm:pt>
    <dgm:pt modelId="{C33E1DC7-E349-4E5D-9F01-83725184A02C}" type="sibTrans" cxnId="{6293B785-009A-49F6-91D8-DA4D96D02668}">
      <dgm:prSet/>
      <dgm:spPr/>
      <dgm:t>
        <a:bodyPr/>
        <a:lstStyle/>
        <a:p>
          <a:endParaRPr lang="nb-NO"/>
        </a:p>
      </dgm:t>
    </dgm:pt>
    <dgm:pt modelId="{E13985A2-3727-45BD-B62C-3C316E712699}">
      <dgm:prSet phldrT="[Text]"/>
      <dgm:spPr/>
      <dgm:t>
        <a:bodyPr/>
        <a:lstStyle/>
        <a:p>
          <a:r>
            <a:rPr lang="en-US" noProof="0" dirty="0"/>
            <a:t>Golden Config</a:t>
          </a:r>
        </a:p>
      </dgm:t>
    </dgm:pt>
    <dgm:pt modelId="{01B3D9D4-7D82-4659-96D8-E1AB7D9125E7}" type="parTrans" cxnId="{756CBFFE-B349-4517-B465-D84B18EA5564}">
      <dgm:prSet/>
      <dgm:spPr/>
      <dgm:t>
        <a:bodyPr/>
        <a:lstStyle/>
        <a:p>
          <a:endParaRPr lang="nb-NO"/>
        </a:p>
      </dgm:t>
    </dgm:pt>
    <dgm:pt modelId="{E2CB9BF5-8BFD-4765-B284-CE6618AB56B7}" type="sibTrans" cxnId="{756CBFFE-B349-4517-B465-D84B18EA5564}">
      <dgm:prSet/>
      <dgm:spPr/>
      <dgm:t>
        <a:bodyPr/>
        <a:lstStyle/>
        <a:p>
          <a:endParaRPr lang="nb-NO"/>
        </a:p>
      </dgm:t>
    </dgm:pt>
    <dgm:pt modelId="{29E134DF-E05F-4DAE-9C0E-CB6951B74C9F}">
      <dgm:prSet phldrT="[Text]"/>
      <dgm:spPr/>
      <dgm:t>
        <a:bodyPr/>
        <a:lstStyle/>
        <a:p>
          <a:r>
            <a:rPr lang="en-US" noProof="0" dirty="0"/>
            <a:t>Module</a:t>
          </a:r>
        </a:p>
      </dgm:t>
    </dgm:pt>
    <dgm:pt modelId="{864FF611-5E7E-4E95-B0F4-C5A637AD4AD7}" type="parTrans" cxnId="{CF1C348D-AB7C-41D4-9816-08C3C321E635}">
      <dgm:prSet/>
      <dgm:spPr/>
      <dgm:t>
        <a:bodyPr/>
        <a:lstStyle/>
        <a:p>
          <a:endParaRPr lang="nb-NO"/>
        </a:p>
      </dgm:t>
    </dgm:pt>
    <dgm:pt modelId="{D04C701A-6F90-4320-AC71-3472DBAEE856}" type="sibTrans" cxnId="{CF1C348D-AB7C-41D4-9816-08C3C321E635}">
      <dgm:prSet/>
      <dgm:spPr/>
      <dgm:t>
        <a:bodyPr/>
        <a:lstStyle/>
        <a:p>
          <a:endParaRPr lang="nb-NO"/>
        </a:p>
      </dgm:t>
    </dgm:pt>
    <dgm:pt modelId="{50128F37-57A8-40CB-9716-E46F6B2C36D4}">
      <dgm:prSet phldrT="[Text]"/>
      <dgm:spPr/>
      <dgm:t>
        <a:bodyPr/>
        <a:lstStyle/>
        <a:p>
          <a:r>
            <a:rPr lang="en-US" noProof="0" dirty="0"/>
            <a:t>Priority</a:t>
          </a:r>
        </a:p>
      </dgm:t>
    </dgm:pt>
    <dgm:pt modelId="{ED47723B-663F-45BC-AD9D-AF705862E12C}" type="parTrans" cxnId="{AF6E062B-F9A5-48F8-B1E2-5D26C7CC81B6}">
      <dgm:prSet/>
      <dgm:spPr/>
      <dgm:t>
        <a:bodyPr/>
        <a:lstStyle/>
        <a:p>
          <a:endParaRPr lang="nb-NO"/>
        </a:p>
      </dgm:t>
    </dgm:pt>
    <dgm:pt modelId="{F5E80BEC-4B2D-4B15-B565-2D6221CA46FE}" type="sibTrans" cxnId="{AF6E062B-F9A5-48F8-B1E2-5D26C7CC81B6}">
      <dgm:prSet/>
      <dgm:spPr/>
      <dgm:t>
        <a:bodyPr/>
        <a:lstStyle/>
        <a:p>
          <a:endParaRPr lang="nb-NO"/>
        </a:p>
      </dgm:t>
    </dgm:pt>
    <dgm:pt modelId="{65054419-565E-4E6D-B569-9825EE0C0F4B}">
      <dgm:prSet phldrT="[Text]"/>
      <dgm:spPr/>
      <dgm:t>
        <a:bodyPr/>
        <a:lstStyle/>
        <a:p>
          <a:r>
            <a:rPr lang="en-US" b="1" noProof="0" dirty="0"/>
            <a:t>Data Entities</a:t>
          </a:r>
        </a:p>
      </dgm:t>
    </dgm:pt>
    <dgm:pt modelId="{1B35BBD3-4D08-4318-A24F-56EC029E0836}" type="parTrans" cxnId="{0F8D1B00-0FBA-427E-A4E7-C800AA83B674}">
      <dgm:prSet/>
      <dgm:spPr/>
      <dgm:t>
        <a:bodyPr/>
        <a:lstStyle/>
        <a:p>
          <a:endParaRPr lang="en-US"/>
        </a:p>
      </dgm:t>
    </dgm:pt>
    <dgm:pt modelId="{6AD2DB1B-720A-4BA1-B776-AACA859420FF}" type="sibTrans" cxnId="{0F8D1B00-0FBA-427E-A4E7-C800AA83B674}">
      <dgm:prSet/>
      <dgm:spPr/>
      <dgm:t>
        <a:bodyPr/>
        <a:lstStyle/>
        <a:p>
          <a:endParaRPr lang="en-US"/>
        </a:p>
      </dgm:t>
    </dgm:pt>
    <dgm:pt modelId="{D17F20CF-9AE9-4B3A-93BA-BC101723CAF2}">
      <dgm:prSet phldrT="[Text]"/>
      <dgm:spPr/>
      <dgm:t>
        <a:bodyPr/>
        <a:lstStyle/>
        <a:p>
          <a:r>
            <a:rPr lang="en-US" b="1" noProof="0" dirty="0"/>
            <a:t>Template</a:t>
          </a:r>
        </a:p>
      </dgm:t>
    </dgm:pt>
    <dgm:pt modelId="{43068787-B68B-4BDD-8FB0-22BEE66AA292}" type="parTrans" cxnId="{59D23D11-CD4C-4BD5-918A-E84A9FE5BDA5}">
      <dgm:prSet/>
      <dgm:spPr/>
      <dgm:t>
        <a:bodyPr/>
        <a:lstStyle/>
        <a:p>
          <a:endParaRPr lang="en-US"/>
        </a:p>
      </dgm:t>
    </dgm:pt>
    <dgm:pt modelId="{BC0E3BD0-7843-4B30-BDC8-10FFB2BA0946}" type="sibTrans" cxnId="{59D23D11-CD4C-4BD5-918A-E84A9FE5BDA5}">
      <dgm:prSet/>
      <dgm:spPr/>
      <dgm:t>
        <a:bodyPr/>
        <a:lstStyle/>
        <a:p>
          <a:endParaRPr lang="en-US"/>
        </a:p>
      </dgm:t>
    </dgm:pt>
    <dgm:pt modelId="{04B34298-7123-4E14-8207-A0DF13E847EB}">
      <dgm:prSet phldrT="[Text]"/>
      <dgm:spPr/>
      <dgm:t>
        <a:bodyPr/>
        <a:lstStyle/>
        <a:p>
          <a:r>
            <a:rPr lang="en-US" b="1" noProof="0" dirty="0"/>
            <a:t>Dual-write</a:t>
          </a:r>
        </a:p>
      </dgm:t>
    </dgm:pt>
    <dgm:pt modelId="{F40FE1E9-5B9A-4AD1-979F-0C3F6053F6F3}" type="parTrans" cxnId="{BE1A20AB-8A1B-473C-B457-B8CF7D725800}">
      <dgm:prSet/>
      <dgm:spPr/>
      <dgm:t>
        <a:bodyPr/>
        <a:lstStyle/>
        <a:p>
          <a:endParaRPr lang="en-US"/>
        </a:p>
      </dgm:t>
    </dgm:pt>
    <dgm:pt modelId="{E56E21F4-ADB3-43B2-AA25-58F98C819C94}" type="sibTrans" cxnId="{BE1A20AB-8A1B-473C-B457-B8CF7D725800}">
      <dgm:prSet/>
      <dgm:spPr/>
      <dgm:t>
        <a:bodyPr/>
        <a:lstStyle/>
        <a:p>
          <a:endParaRPr lang="en-US"/>
        </a:p>
      </dgm:t>
    </dgm:pt>
    <dgm:pt modelId="{DFBF1891-B524-47EA-8F3A-AA9466C19BE5}" type="pres">
      <dgm:prSet presAssocID="{A827F06F-5153-43A1-85C5-B91E7EB5BCCB}" presName="linear" presStyleCnt="0">
        <dgm:presLayoutVars>
          <dgm:dir/>
          <dgm:animLvl val="lvl"/>
          <dgm:resizeHandles val="exact"/>
        </dgm:presLayoutVars>
      </dgm:prSet>
      <dgm:spPr/>
    </dgm:pt>
    <dgm:pt modelId="{FDB8C450-0CFC-43C2-A3D5-A5E7FDECC891}" type="pres">
      <dgm:prSet presAssocID="{F12D8370-8E0B-4088-8C7D-49FA90A64CA2}" presName="parentLin" presStyleCnt="0"/>
      <dgm:spPr/>
    </dgm:pt>
    <dgm:pt modelId="{A9DE5B5D-6E50-4DAF-8C59-DBE8C9A7D045}" type="pres">
      <dgm:prSet presAssocID="{F12D8370-8E0B-4088-8C7D-49FA90A64CA2}" presName="parentLeftMargin" presStyleLbl="node1" presStyleIdx="0" presStyleCnt="6"/>
      <dgm:spPr/>
    </dgm:pt>
    <dgm:pt modelId="{EE0D5E33-CBF8-4F41-B032-7A93D30B75E0}" type="pres">
      <dgm:prSet presAssocID="{F12D8370-8E0B-4088-8C7D-49FA90A64CA2}" presName="parentText" presStyleLbl="node1" presStyleIdx="0" presStyleCnt="6">
        <dgm:presLayoutVars>
          <dgm:chMax val="0"/>
          <dgm:bulletEnabled val="1"/>
        </dgm:presLayoutVars>
      </dgm:prSet>
      <dgm:spPr/>
    </dgm:pt>
    <dgm:pt modelId="{705CD1E6-D170-437F-B5B2-A1931A20CB26}" type="pres">
      <dgm:prSet presAssocID="{F12D8370-8E0B-4088-8C7D-49FA90A64CA2}" presName="negativeSpace" presStyleCnt="0"/>
      <dgm:spPr/>
    </dgm:pt>
    <dgm:pt modelId="{928C6464-887A-4882-BC87-133F0A470BC4}" type="pres">
      <dgm:prSet presAssocID="{F12D8370-8E0B-4088-8C7D-49FA90A64CA2}" presName="childText" presStyleLbl="conFgAcc1" presStyleIdx="0" presStyleCnt="6">
        <dgm:presLayoutVars>
          <dgm:bulletEnabled val="1"/>
        </dgm:presLayoutVars>
      </dgm:prSet>
      <dgm:spPr/>
    </dgm:pt>
    <dgm:pt modelId="{736A89D0-1CB3-4C3A-AFFE-5B6AAD1C955B}" type="pres">
      <dgm:prSet presAssocID="{DDB6073C-ECCB-48B2-AD6E-59844B5BD2B7}" presName="spaceBetweenRectangles" presStyleCnt="0"/>
      <dgm:spPr/>
    </dgm:pt>
    <dgm:pt modelId="{3A5A6498-5157-4CAC-A4B2-4DB3D3A30678}" type="pres">
      <dgm:prSet presAssocID="{2AD90BD9-2390-4452-A1DD-B94F2D0977DD}" presName="parentLin" presStyleCnt="0"/>
      <dgm:spPr/>
    </dgm:pt>
    <dgm:pt modelId="{7229DBDA-868C-4836-93E2-FF5D45D2FC5E}" type="pres">
      <dgm:prSet presAssocID="{2AD90BD9-2390-4452-A1DD-B94F2D0977DD}" presName="parentLeftMargin" presStyleLbl="node1" presStyleIdx="0" presStyleCnt="6"/>
      <dgm:spPr/>
    </dgm:pt>
    <dgm:pt modelId="{3C050DAF-0504-4EB1-AEFC-2F2FC3B1FBED}" type="pres">
      <dgm:prSet presAssocID="{2AD90BD9-2390-4452-A1DD-B94F2D0977DD}" presName="parentText" presStyleLbl="node1" presStyleIdx="1" presStyleCnt="6">
        <dgm:presLayoutVars>
          <dgm:chMax val="0"/>
          <dgm:bulletEnabled val="1"/>
        </dgm:presLayoutVars>
      </dgm:prSet>
      <dgm:spPr/>
    </dgm:pt>
    <dgm:pt modelId="{2A62F551-1824-4BDF-9E54-160D75EEB4B6}" type="pres">
      <dgm:prSet presAssocID="{2AD90BD9-2390-4452-A1DD-B94F2D0977DD}" presName="negativeSpace" presStyleCnt="0"/>
      <dgm:spPr/>
    </dgm:pt>
    <dgm:pt modelId="{521D8427-9B9E-4720-BA49-EB6D50D9C36F}" type="pres">
      <dgm:prSet presAssocID="{2AD90BD9-2390-4452-A1DD-B94F2D0977DD}" presName="childText" presStyleLbl="conFgAcc1" presStyleIdx="1" presStyleCnt="6">
        <dgm:presLayoutVars>
          <dgm:bulletEnabled val="1"/>
        </dgm:presLayoutVars>
      </dgm:prSet>
      <dgm:spPr/>
    </dgm:pt>
    <dgm:pt modelId="{F8AEAD2F-22D7-44CD-90FC-011408A07958}" type="pres">
      <dgm:prSet presAssocID="{C8977535-2335-44AB-A7EB-C217418C1EC2}" presName="spaceBetweenRectangles" presStyleCnt="0"/>
      <dgm:spPr/>
    </dgm:pt>
    <dgm:pt modelId="{98772431-EC8A-4FD0-84CF-54EF4C874EE6}" type="pres">
      <dgm:prSet presAssocID="{FA50793A-6BBB-4001-B27B-CF9BA00072DC}" presName="parentLin" presStyleCnt="0"/>
      <dgm:spPr/>
    </dgm:pt>
    <dgm:pt modelId="{8DE7C810-ACFA-4E2C-AAE6-57538DA29AD9}" type="pres">
      <dgm:prSet presAssocID="{FA50793A-6BBB-4001-B27B-CF9BA00072DC}" presName="parentLeftMargin" presStyleLbl="node1" presStyleIdx="1" presStyleCnt="6"/>
      <dgm:spPr/>
    </dgm:pt>
    <dgm:pt modelId="{DFB92263-3BAD-4B13-941B-9A92168D3C67}" type="pres">
      <dgm:prSet presAssocID="{FA50793A-6BBB-4001-B27B-CF9BA00072DC}" presName="parentText" presStyleLbl="node1" presStyleIdx="2" presStyleCnt="6">
        <dgm:presLayoutVars>
          <dgm:chMax val="0"/>
          <dgm:bulletEnabled val="1"/>
        </dgm:presLayoutVars>
      </dgm:prSet>
      <dgm:spPr/>
    </dgm:pt>
    <dgm:pt modelId="{CBD1C639-EAE1-4A31-B4C8-60DA97E64CBC}" type="pres">
      <dgm:prSet presAssocID="{FA50793A-6BBB-4001-B27B-CF9BA00072DC}" presName="negativeSpace" presStyleCnt="0"/>
      <dgm:spPr/>
    </dgm:pt>
    <dgm:pt modelId="{2E708721-0044-4F3F-90BC-9CFDB03C6EF7}" type="pres">
      <dgm:prSet presAssocID="{FA50793A-6BBB-4001-B27B-CF9BA00072DC}" presName="childText" presStyleLbl="conFgAcc1" presStyleIdx="2" presStyleCnt="6">
        <dgm:presLayoutVars>
          <dgm:bulletEnabled val="1"/>
        </dgm:presLayoutVars>
      </dgm:prSet>
      <dgm:spPr/>
    </dgm:pt>
    <dgm:pt modelId="{8E8C2342-5842-4AA8-B024-1439CD665CC3}" type="pres">
      <dgm:prSet presAssocID="{C0E889CC-99E9-485A-84C9-620FB25BB130}" presName="spaceBetweenRectangles" presStyleCnt="0"/>
      <dgm:spPr/>
    </dgm:pt>
    <dgm:pt modelId="{DF8E2B37-4E08-4F4B-9424-006C2B6D63D9}" type="pres">
      <dgm:prSet presAssocID="{2C2B7F81-742E-466E-A18C-728E4280A1E0}" presName="parentLin" presStyleCnt="0"/>
      <dgm:spPr/>
    </dgm:pt>
    <dgm:pt modelId="{425E47B1-BFA7-4AB4-B0AF-8711D606AD99}" type="pres">
      <dgm:prSet presAssocID="{2C2B7F81-742E-466E-A18C-728E4280A1E0}" presName="parentLeftMargin" presStyleLbl="node1" presStyleIdx="2" presStyleCnt="6"/>
      <dgm:spPr/>
    </dgm:pt>
    <dgm:pt modelId="{49509030-2949-4440-878F-D4DA509AECBE}" type="pres">
      <dgm:prSet presAssocID="{2C2B7F81-742E-466E-A18C-728E4280A1E0}" presName="parentText" presStyleLbl="node1" presStyleIdx="3" presStyleCnt="6">
        <dgm:presLayoutVars>
          <dgm:chMax val="0"/>
          <dgm:bulletEnabled val="1"/>
        </dgm:presLayoutVars>
      </dgm:prSet>
      <dgm:spPr/>
    </dgm:pt>
    <dgm:pt modelId="{1657D562-39F0-4D26-BEB2-0D72A4275ABF}" type="pres">
      <dgm:prSet presAssocID="{2C2B7F81-742E-466E-A18C-728E4280A1E0}" presName="negativeSpace" presStyleCnt="0"/>
      <dgm:spPr/>
    </dgm:pt>
    <dgm:pt modelId="{5F2D9987-5E56-42D4-8749-F7D390274B68}" type="pres">
      <dgm:prSet presAssocID="{2C2B7F81-742E-466E-A18C-728E4280A1E0}" presName="childText" presStyleLbl="conFgAcc1" presStyleIdx="3" presStyleCnt="6">
        <dgm:presLayoutVars>
          <dgm:bulletEnabled val="1"/>
        </dgm:presLayoutVars>
      </dgm:prSet>
      <dgm:spPr/>
    </dgm:pt>
    <dgm:pt modelId="{4A2D4331-B7B4-4AFD-8B81-E2864BB243E9}" type="pres">
      <dgm:prSet presAssocID="{B9A640A2-8041-41FC-A207-301192BD5CB1}" presName="spaceBetweenRectangles" presStyleCnt="0"/>
      <dgm:spPr/>
    </dgm:pt>
    <dgm:pt modelId="{7E93D1DB-D0DB-4792-8C94-9189FA538777}" type="pres">
      <dgm:prSet presAssocID="{F6610F34-D64E-4CAA-854A-3B44F5368FE8}" presName="parentLin" presStyleCnt="0"/>
      <dgm:spPr/>
    </dgm:pt>
    <dgm:pt modelId="{233C3BC6-73E7-48B1-A0E0-A2EA261FCD87}" type="pres">
      <dgm:prSet presAssocID="{F6610F34-D64E-4CAA-854A-3B44F5368FE8}" presName="parentLeftMargin" presStyleLbl="node1" presStyleIdx="3" presStyleCnt="6"/>
      <dgm:spPr/>
    </dgm:pt>
    <dgm:pt modelId="{29D28D72-2BB8-4E51-B895-6088C1C6F964}" type="pres">
      <dgm:prSet presAssocID="{F6610F34-D64E-4CAA-854A-3B44F5368FE8}" presName="parentText" presStyleLbl="node1" presStyleIdx="4" presStyleCnt="6">
        <dgm:presLayoutVars>
          <dgm:chMax val="0"/>
          <dgm:bulletEnabled val="1"/>
        </dgm:presLayoutVars>
      </dgm:prSet>
      <dgm:spPr/>
    </dgm:pt>
    <dgm:pt modelId="{242AA707-C9C3-4BB8-A1B9-2C3718B334C6}" type="pres">
      <dgm:prSet presAssocID="{F6610F34-D64E-4CAA-854A-3B44F5368FE8}" presName="negativeSpace" presStyleCnt="0"/>
      <dgm:spPr/>
    </dgm:pt>
    <dgm:pt modelId="{A7E0D42F-ED30-44EF-A215-2906FE6CFABF}" type="pres">
      <dgm:prSet presAssocID="{F6610F34-D64E-4CAA-854A-3B44F5368FE8}" presName="childText" presStyleLbl="conFgAcc1" presStyleIdx="4" presStyleCnt="6">
        <dgm:presLayoutVars>
          <dgm:bulletEnabled val="1"/>
        </dgm:presLayoutVars>
      </dgm:prSet>
      <dgm:spPr/>
    </dgm:pt>
    <dgm:pt modelId="{5D83D7C3-6E5C-4269-8A0F-B0DB1A3078CE}" type="pres">
      <dgm:prSet presAssocID="{ECA5DC6C-47D4-4711-9D9F-BBE9CBCA2BE1}" presName="spaceBetweenRectangles" presStyleCnt="0"/>
      <dgm:spPr/>
    </dgm:pt>
    <dgm:pt modelId="{14D0ABEA-50D3-4C5B-8AB0-6A688D812343}" type="pres">
      <dgm:prSet presAssocID="{C398CB3F-0F27-4F3C-A67D-3F11603033A0}" presName="parentLin" presStyleCnt="0"/>
      <dgm:spPr/>
    </dgm:pt>
    <dgm:pt modelId="{1B209DB0-DFFF-4528-A128-F302A606470D}" type="pres">
      <dgm:prSet presAssocID="{C398CB3F-0F27-4F3C-A67D-3F11603033A0}" presName="parentLeftMargin" presStyleLbl="node1" presStyleIdx="4" presStyleCnt="6"/>
      <dgm:spPr/>
    </dgm:pt>
    <dgm:pt modelId="{067DC689-5B87-4DD2-BFC1-9881594F99F1}" type="pres">
      <dgm:prSet presAssocID="{C398CB3F-0F27-4F3C-A67D-3F11603033A0}" presName="parentText" presStyleLbl="node1" presStyleIdx="5" presStyleCnt="6">
        <dgm:presLayoutVars>
          <dgm:chMax val="0"/>
          <dgm:bulletEnabled val="1"/>
        </dgm:presLayoutVars>
      </dgm:prSet>
      <dgm:spPr/>
    </dgm:pt>
    <dgm:pt modelId="{78209595-60DA-4FCF-BC24-AFA5346D41C8}" type="pres">
      <dgm:prSet presAssocID="{C398CB3F-0F27-4F3C-A67D-3F11603033A0}" presName="negativeSpace" presStyleCnt="0"/>
      <dgm:spPr/>
    </dgm:pt>
    <dgm:pt modelId="{649C22A1-5DA2-454E-805D-76EE6E54E87A}" type="pres">
      <dgm:prSet presAssocID="{C398CB3F-0F27-4F3C-A67D-3F11603033A0}" presName="childText" presStyleLbl="conFgAcc1" presStyleIdx="5" presStyleCnt="6">
        <dgm:presLayoutVars>
          <dgm:bulletEnabled val="1"/>
        </dgm:presLayoutVars>
      </dgm:prSet>
      <dgm:spPr/>
    </dgm:pt>
  </dgm:ptLst>
  <dgm:cxnLst>
    <dgm:cxn modelId="{0F8D1B00-0FBA-427E-A4E7-C800AA83B674}" srcId="{4CD4CF3A-C757-4047-A4FC-938F43D0A950}" destId="{65054419-565E-4E6D-B569-9825EE0C0F4B}" srcOrd="0" destOrd="0" parTransId="{1B35BBD3-4D08-4318-A24F-56EC029E0836}" sibTransId="{6AD2DB1B-720A-4BA1-B776-AACA859420FF}"/>
    <dgm:cxn modelId="{E61CDA03-33DF-48BA-9321-07A55CEBF17A}" type="presOf" srcId="{D17F20CF-9AE9-4B3A-93BA-BC101723CAF2}" destId="{928C6464-887A-4882-BC87-133F0A470BC4}" srcOrd="0" destOrd="2" presId="urn:microsoft.com/office/officeart/2005/8/layout/list1"/>
    <dgm:cxn modelId="{59D23D11-CD4C-4BD5-918A-E84A9FE5BDA5}" srcId="{4CD4CF3A-C757-4047-A4FC-938F43D0A950}" destId="{D17F20CF-9AE9-4B3A-93BA-BC101723CAF2}" srcOrd="1" destOrd="0" parTransId="{43068787-B68B-4BDD-8FB0-22BEE66AA292}" sibTransId="{BC0E3BD0-7843-4B30-BDC8-10FFB2BA0946}"/>
    <dgm:cxn modelId="{92745917-64C0-4F99-957F-C1CE81B84134}" srcId="{A827F06F-5153-43A1-85C5-B91E7EB5BCCB}" destId="{C398CB3F-0F27-4F3C-A67D-3F11603033A0}" srcOrd="5" destOrd="0" parTransId="{4FD3162A-EF47-431F-8E4E-81CFB25634E1}" sibTransId="{965723F8-D7B5-41D6-A9C4-2AEAAEA3AE4A}"/>
    <dgm:cxn modelId="{266D4618-EFAA-43EE-BBA0-F7DC4429549C}" srcId="{F6610F34-D64E-4CAA-854A-3B44F5368FE8}" destId="{B5CE32A0-93AE-4885-9BD7-8D696816DB77}" srcOrd="0" destOrd="0" parTransId="{E6631B30-C2C2-4AAB-B616-561E9C4E5F34}" sibTransId="{AB2F38D9-0909-48D7-9B9A-A7E3D31D70E2}"/>
    <dgm:cxn modelId="{89FC041B-F8A6-4B76-9019-7FD0CA382997}" srcId="{C398CB3F-0F27-4F3C-A67D-3F11603033A0}" destId="{D367B314-72D1-4121-A15A-858D93B26709}" srcOrd="0" destOrd="0" parTransId="{F158979D-2967-4F9F-9433-6907D229BC6F}" sibTransId="{547E6707-0CC7-48B1-8EE7-BE264C50A6B6}"/>
    <dgm:cxn modelId="{FBB3D822-4DE6-4930-AC61-6F94DEE157ED}" type="presOf" srcId="{0138442E-3049-48A9-B3F9-C48F1E1BD3F0}" destId="{521D8427-9B9E-4720-BA49-EB6D50D9C36F}" srcOrd="0" destOrd="2" presId="urn:microsoft.com/office/officeart/2005/8/layout/list1"/>
    <dgm:cxn modelId="{F8F05D26-3120-411E-AF63-FB33A0C32D69}" srcId="{A827F06F-5153-43A1-85C5-B91E7EB5BCCB}" destId="{2AD90BD9-2390-4452-A1DD-B94F2D0977DD}" srcOrd="1" destOrd="0" parTransId="{C8506AF1-8DBA-4545-B30F-26BCC87C1816}" sibTransId="{C8977535-2335-44AB-A7EB-C217418C1EC2}"/>
    <dgm:cxn modelId="{C4315126-C90A-496D-8878-6D7664968740}" srcId="{A827F06F-5153-43A1-85C5-B91E7EB5BCCB}" destId="{2C2B7F81-742E-466E-A18C-728E4280A1E0}" srcOrd="3" destOrd="0" parTransId="{F4629C3C-AE72-451B-9BF4-F23C522F8E63}" sibTransId="{B9A640A2-8041-41FC-A207-301192BD5CB1}"/>
    <dgm:cxn modelId="{80573927-16D1-4307-AF01-524256B2B8A6}" type="presOf" srcId="{46CF71A7-7AD9-4AAC-B2E3-66C32334E794}" destId="{928C6464-887A-4882-BC87-133F0A470BC4}" srcOrd="0" destOrd="4" presId="urn:microsoft.com/office/officeart/2005/8/layout/list1"/>
    <dgm:cxn modelId="{33F39427-C374-4D3B-8730-B0AB14778F44}" type="presOf" srcId="{F12D8370-8E0B-4088-8C7D-49FA90A64CA2}" destId="{A9DE5B5D-6E50-4DAF-8C59-DBE8C9A7D045}" srcOrd="0" destOrd="0" presId="urn:microsoft.com/office/officeart/2005/8/layout/list1"/>
    <dgm:cxn modelId="{AF6E062B-F9A5-48F8-B1E2-5D26C7CC81B6}" srcId="{5B156DC1-A59B-43B9-BA80-ED7E68C0E0A8}" destId="{50128F37-57A8-40CB-9716-E46F6B2C36D4}" srcOrd="2" destOrd="0" parTransId="{ED47723B-663F-45BC-AD9D-AF705862E12C}" sibTransId="{F5E80BEC-4B2D-4B15-B565-2D6221CA46FE}"/>
    <dgm:cxn modelId="{31CE2733-CF64-4F6E-8BC8-372B022711FD}" type="presOf" srcId="{A827F06F-5153-43A1-85C5-B91E7EB5BCCB}" destId="{DFBF1891-B524-47EA-8F3A-AA9466C19BE5}" srcOrd="0" destOrd="0" presId="urn:microsoft.com/office/officeart/2005/8/layout/list1"/>
    <dgm:cxn modelId="{571A4B33-09F8-4937-8C11-402E9A27DDCE}" type="presOf" srcId="{FA50793A-6BBB-4001-B27B-CF9BA00072DC}" destId="{8DE7C810-ACFA-4E2C-AAE6-57538DA29AD9}" srcOrd="0" destOrd="0" presId="urn:microsoft.com/office/officeart/2005/8/layout/list1"/>
    <dgm:cxn modelId="{CB20FF36-848A-4424-9531-589DA04DC642}" type="presOf" srcId="{2C2B7F81-742E-466E-A18C-728E4280A1E0}" destId="{425E47B1-BFA7-4AB4-B0AF-8711D606AD99}" srcOrd="0" destOrd="0" presId="urn:microsoft.com/office/officeart/2005/8/layout/list1"/>
    <dgm:cxn modelId="{6337B75F-C9DA-426C-A321-88A668A1CF45}" srcId="{2AD90BD9-2390-4452-A1DD-B94F2D0977DD}" destId="{73A32FD1-09B2-4C45-9EF1-BD5D884BE5E5}" srcOrd="1" destOrd="0" parTransId="{1377EB52-F779-4B12-96C3-F87C50724643}" sibTransId="{14DF50C6-B931-4D0B-BAE1-CBD05089C51F}"/>
    <dgm:cxn modelId="{C8802260-4C5D-4CBA-ADA8-C38880470F50}" type="presOf" srcId="{D367B314-72D1-4121-A15A-858D93B26709}" destId="{649C22A1-5DA2-454E-805D-76EE6E54E87A}" srcOrd="0" destOrd="0" presId="urn:microsoft.com/office/officeart/2005/8/layout/list1"/>
    <dgm:cxn modelId="{E8D27B60-6EEE-4DC0-84D6-30471608C0D7}" type="presOf" srcId="{77BC363F-372F-4129-B3AC-F11709A2FB33}" destId="{2E708721-0044-4F3F-90BC-9CFDB03C6EF7}" srcOrd="0" destOrd="0" presId="urn:microsoft.com/office/officeart/2005/8/layout/list1"/>
    <dgm:cxn modelId="{B91C9561-9E6D-4293-B7B7-71787E408274}" srcId="{A827F06F-5153-43A1-85C5-B91E7EB5BCCB}" destId="{F12D8370-8E0B-4088-8C7D-49FA90A64CA2}" srcOrd="0" destOrd="0" parTransId="{81DA7168-8590-4E3D-B004-ABB0A31AF5FB}" sibTransId="{DDB6073C-ECCB-48B2-AD6E-59844B5BD2B7}"/>
    <dgm:cxn modelId="{7DE55B67-D02C-499C-8BD4-3784BF8451A6}" srcId="{FA50793A-6BBB-4001-B27B-CF9BA00072DC}" destId="{77BC363F-372F-4129-B3AC-F11709A2FB33}" srcOrd="0" destOrd="0" parTransId="{8695B674-A6E0-45EF-A3E6-61701D155F67}" sibTransId="{424347C8-AE58-4791-AB32-8EE7C031BD1A}"/>
    <dgm:cxn modelId="{399C9C49-575E-43E1-AF71-98EFE090A3ED}" type="presOf" srcId="{5B156DC1-A59B-43B9-BA80-ED7E68C0E0A8}" destId="{5F2D9987-5E56-42D4-8749-F7D390274B68}" srcOrd="0" destOrd="1" presId="urn:microsoft.com/office/officeart/2005/8/layout/list1"/>
    <dgm:cxn modelId="{8DC3DF49-F78D-462F-A65D-6F80C8AA30B4}" srcId="{2AD90BD9-2390-4452-A1DD-B94F2D0977DD}" destId="{0138442E-3049-48A9-B3F9-C48F1E1BD3F0}" srcOrd="2" destOrd="0" parTransId="{80726920-71B4-421B-BE12-DAD460F6B8C3}" sibTransId="{EE8CAB6D-7C0B-44F5-BD8B-4251A50E3092}"/>
    <dgm:cxn modelId="{7CE1A26C-483F-40EF-8152-EA0B237B233B}" type="presOf" srcId="{E13985A2-3727-45BD-B62C-3C316E712699}" destId="{5F2D9987-5E56-42D4-8749-F7D390274B68}" srcOrd="0" destOrd="2" presId="urn:microsoft.com/office/officeart/2005/8/layout/list1"/>
    <dgm:cxn modelId="{67850A6F-60EB-4E71-8B05-F086EA3AC247}" type="presOf" srcId="{4CD4CF3A-C757-4047-A4FC-938F43D0A950}" destId="{928C6464-887A-4882-BC87-133F0A470BC4}" srcOrd="0" destOrd="0" presId="urn:microsoft.com/office/officeart/2005/8/layout/list1"/>
    <dgm:cxn modelId="{ABBD955A-DB50-4AB7-B8CD-44845B2CDBEE}" srcId="{2C2B7F81-742E-466E-A18C-728E4280A1E0}" destId="{44CD53B8-F858-47D9-B354-CF004A36D5A9}" srcOrd="0" destOrd="0" parTransId="{C3ADF02D-4F63-4EB1-9DE9-75C9E8CF08DF}" sibTransId="{68FEF606-11CB-41D8-9150-8D969B7EED76}"/>
    <dgm:cxn modelId="{FE2DE77D-F197-4199-A439-014D494105F0}" type="presOf" srcId="{2AD90BD9-2390-4452-A1DD-B94F2D0977DD}" destId="{7229DBDA-868C-4836-93E2-FF5D45D2FC5E}" srcOrd="0" destOrd="0" presId="urn:microsoft.com/office/officeart/2005/8/layout/list1"/>
    <dgm:cxn modelId="{13641581-78C8-4D4F-85BF-38E05258E382}" srcId="{A827F06F-5153-43A1-85C5-B91E7EB5BCCB}" destId="{FA50793A-6BBB-4001-B27B-CF9BA00072DC}" srcOrd="2" destOrd="0" parTransId="{4B2163A5-DA90-4C4A-BECC-6EF6D4E81BEF}" sibTransId="{C0E889CC-99E9-485A-84C9-620FB25BB130}"/>
    <dgm:cxn modelId="{6293B785-009A-49F6-91D8-DA4D96D02668}" srcId="{2C2B7F81-742E-466E-A18C-728E4280A1E0}" destId="{5B156DC1-A59B-43B9-BA80-ED7E68C0E0A8}" srcOrd="1" destOrd="0" parTransId="{5C417B2B-0624-4C66-9A15-CEFDDA2D239A}" sibTransId="{C33E1DC7-E349-4E5D-9F01-83725184A02C}"/>
    <dgm:cxn modelId="{12BBA88A-1CAE-49B9-BE4F-89203FB4DFEB}" type="presOf" srcId="{F12D8370-8E0B-4088-8C7D-49FA90A64CA2}" destId="{EE0D5E33-CBF8-4F41-B032-7A93D30B75E0}" srcOrd="1" destOrd="0" presId="urn:microsoft.com/office/officeart/2005/8/layout/list1"/>
    <dgm:cxn modelId="{CF1C348D-AB7C-41D4-9816-08C3C321E635}" srcId="{5B156DC1-A59B-43B9-BA80-ED7E68C0E0A8}" destId="{29E134DF-E05F-4DAE-9C0E-CB6951B74C9F}" srcOrd="1" destOrd="0" parTransId="{864FF611-5E7E-4E95-B0F4-C5A637AD4AD7}" sibTransId="{D04C701A-6F90-4320-AC71-3472DBAEE856}"/>
    <dgm:cxn modelId="{203A0F8E-6D65-4F10-9702-7520F32E16A0}" type="presOf" srcId="{44CD53B8-F858-47D9-B354-CF004A36D5A9}" destId="{5F2D9987-5E56-42D4-8749-F7D390274B68}" srcOrd="0" destOrd="0" presId="urn:microsoft.com/office/officeart/2005/8/layout/list1"/>
    <dgm:cxn modelId="{17731C93-44CD-4899-9AEB-CD53977B9F87}" type="presOf" srcId="{2AD90BD9-2390-4452-A1DD-B94F2D0977DD}" destId="{3C050DAF-0504-4EB1-AEFC-2F2FC3B1FBED}" srcOrd="1" destOrd="0" presId="urn:microsoft.com/office/officeart/2005/8/layout/list1"/>
    <dgm:cxn modelId="{F0A2C393-5C11-466A-B9B0-F76B4309863B}" type="presOf" srcId="{65054419-565E-4E6D-B569-9825EE0C0F4B}" destId="{928C6464-887A-4882-BC87-133F0A470BC4}" srcOrd="0" destOrd="1" presId="urn:microsoft.com/office/officeart/2005/8/layout/list1"/>
    <dgm:cxn modelId="{BE625395-DF4A-437C-8676-86D375BEDF1B}" type="presOf" srcId="{F2056D49-F6BE-4A62-BBB9-A809283967B0}" destId="{928C6464-887A-4882-BC87-133F0A470BC4}" srcOrd="0" destOrd="5" presId="urn:microsoft.com/office/officeart/2005/8/layout/list1"/>
    <dgm:cxn modelId="{B05CC997-2A4B-4367-B471-3526DB9F58AE}" type="presOf" srcId="{C398CB3F-0F27-4F3C-A67D-3F11603033A0}" destId="{1B209DB0-DFFF-4528-A128-F302A606470D}" srcOrd="0" destOrd="0" presId="urn:microsoft.com/office/officeart/2005/8/layout/list1"/>
    <dgm:cxn modelId="{0AA9399B-580E-4DA8-AC3B-3383EA5236C7}" type="presOf" srcId="{04B34298-7123-4E14-8207-A0DF13E847EB}" destId="{928C6464-887A-4882-BC87-133F0A470BC4}" srcOrd="0" destOrd="3" presId="urn:microsoft.com/office/officeart/2005/8/layout/list1"/>
    <dgm:cxn modelId="{F333459E-47C4-4807-9469-C7793A8F7A74}" type="presOf" srcId="{50128F37-57A8-40CB-9716-E46F6B2C36D4}" destId="{5F2D9987-5E56-42D4-8749-F7D390274B68}" srcOrd="0" destOrd="4" presId="urn:microsoft.com/office/officeart/2005/8/layout/list1"/>
    <dgm:cxn modelId="{5F1573A0-2382-4002-91C1-BEE96EF375B7}" type="presOf" srcId="{D8435CEE-7011-44D1-9828-8208399CFD65}" destId="{521D8427-9B9E-4720-BA49-EB6D50D9C36F}" srcOrd="0" destOrd="0" presId="urn:microsoft.com/office/officeart/2005/8/layout/list1"/>
    <dgm:cxn modelId="{26F1DFA2-5240-491B-B25C-96CFE8101216}" srcId="{F12D8370-8E0B-4088-8C7D-49FA90A64CA2}" destId="{4CD4CF3A-C757-4047-A4FC-938F43D0A950}" srcOrd="0" destOrd="0" parTransId="{69E76E0C-F021-48CE-947B-ED5DA94DF66D}" sibTransId="{91394E8E-A1FD-45AA-883E-8EA087C8FA3E}"/>
    <dgm:cxn modelId="{BE1A20AB-8A1B-473C-B457-B8CF7D725800}" srcId="{4CD4CF3A-C757-4047-A4FC-938F43D0A950}" destId="{04B34298-7123-4E14-8207-A0DF13E847EB}" srcOrd="2" destOrd="0" parTransId="{F40FE1E9-5B9A-4AD1-979F-0C3F6053F6F3}" sibTransId="{E56E21F4-ADB3-43B2-AA25-58F98C819C94}"/>
    <dgm:cxn modelId="{2758C3AD-9E91-4E90-A5A0-11A9526720A6}" type="presOf" srcId="{2C2B7F81-742E-466E-A18C-728E4280A1E0}" destId="{49509030-2949-4440-878F-D4DA509AECBE}" srcOrd="1" destOrd="0" presId="urn:microsoft.com/office/officeart/2005/8/layout/list1"/>
    <dgm:cxn modelId="{615DBEB2-518D-4F48-B568-D450EFBE4A66}" type="presOf" srcId="{C398CB3F-0F27-4F3C-A67D-3F11603033A0}" destId="{067DC689-5B87-4DD2-BFC1-9881594F99F1}" srcOrd="1" destOrd="0" presId="urn:microsoft.com/office/officeart/2005/8/layout/list1"/>
    <dgm:cxn modelId="{18C5EEB2-2CE4-4C7C-A504-D9CEFDD155A3}" srcId="{F12D8370-8E0B-4088-8C7D-49FA90A64CA2}" destId="{F2056D49-F6BE-4A62-BBB9-A809283967B0}" srcOrd="2" destOrd="0" parTransId="{28920022-89BD-49E4-A5DD-FFF7ECFBB664}" sibTransId="{5B71B65E-0591-42C7-BC7E-3A6B40251C35}"/>
    <dgm:cxn modelId="{191C7AB5-5F49-4707-835D-EAC40C2058C4}" type="presOf" srcId="{73A32FD1-09B2-4C45-9EF1-BD5D884BE5E5}" destId="{521D8427-9B9E-4720-BA49-EB6D50D9C36F}" srcOrd="0" destOrd="1" presId="urn:microsoft.com/office/officeart/2005/8/layout/list1"/>
    <dgm:cxn modelId="{4BC0D8BD-6984-4206-93B6-C259D3DBA79F}" type="presOf" srcId="{F6610F34-D64E-4CAA-854A-3B44F5368FE8}" destId="{29D28D72-2BB8-4E51-B895-6088C1C6F964}" srcOrd="1" destOrd="0" presId="urn:microsoft.com/office/officeart/2005/8/layout/list1"/>
    <dgm:cxn modelId="{E6686EC4-3A16-4A8A-B122-03793CC52DA1}" srcId="{2AD90BD9-2390-4452-A1DD-B94F2D0977DD}" destId="{D8435CEE-7011-44D1-9828-8208399CFD65}" srcOrd="0" destOrd="0" parTransId="{3B16F07B-3900-4252-902E-654B906E2D73}" sibTransId="{E23EF1ED-F4FC-4113-AF4F-17ECF9DB3AC8}"/>
    <dgm:cxn modelId="{776F98C6-11B3-424C-9E59-3C8CB21DCD93}" srcId="{A827F06F-5153-43A1-85C5-B91E7EB5BCCB}" destId="{F6610F34-D64E-4CAA-854A-3B44F5368FE8}" srcOrd="4" destOrd="0" parTransId="{A23EE6B2-136F-41AA-8B83-963636E74F58}" sibTransId="{ECA5DC6C-47D4-4711-9D9F-BBE9CBCA2BE1}"/>
    <dgm:cxn modelId="{E71A7DD6-52D0-424E-B362-B27A4D7018D7}" srcId="{F12D8370-8E0B-4088-8C7D-49FA90A64CA2}" destId="{46CF71A7-7AD9-4AAC-B2E3-66C32334E794}" srcOrd="1" destOrd="0" parTransId="{C76996AD-71D6-4691-B07C-2EF406744DB7}" sibTransId="{F003118D-719F-4DC6-9E69-CA96F0D2376F}"/>
    <dgm:cxn modelId="{DB7939DB-F991-457C-8032-B9EBD1C76AB0}" type="presOf" srcId="{F6610F34-D64E-4CAA-854A-3B44F5368FE8}" destId="{233C3BC6-73E7-48B1-A0E0-A2EA261FCD87}" srcOrd="0" destOrd="0" presId="urn:microsoft.com/office/officeart/2005/8/layout/list1"/>
    <dgm:cxn modelId="{F5E7F4DC-2099-4830-9BB5-3C569C5DDFDE}" type="presOf" srcId="{29E134DF-E05F-4DAE-9C0E-CB6951B74C9F}" destId="{5F2D9987-5E56-42D4-8749-F7D390274B68}" srcOrd="0" destOrd="3" presId="urn:microsoft.com/office/officeart/2005/8/layout/list1"/>
    <dgm:cxn modelId="{A16838E3-B48A-4876-B765-9CE127B93630}" type="presOf" srcId="{FA50793A-6BBB-4001-B27B-CF9BA00072DC}" destId="{DFB92263-3BAD-4B13-941B-9A92168D3C67}" srcOrd="1" destOrd="0" presId="urn:microsoft.com/office/officeart/2005/8/layout/list1"/>
    <dgm:cxn modelId="{448E34FE-AF64-4EA0-B343-1D77BDC26184}" type="presOf" srcId="{B5CE32A0-93AE-4885-9BD7-8D696816DB77}" destId="{A7E0D42F-ED30-44EF-A215-2906FE6CFABF}" srcOrd="0" destOrd="0" presId="urn:microsoft.com/office/officeart/2005/8/layout/list1"/>
    <dgm:cxn modelId="{756CBFFE-B349-4517-B465-D84B18EA5564}" srcId="{5B156DC1-A59B-43B9-BA80-ED7E68C0E0A8}" destId="{E13985A2-3727-45BD-B62C-3C316E712699}" srcOrd="0" destOrd="0" parTransId="{01B3D9D4-7D82-4659-96D8-E1AB7D9125E7}" sibTransId="{E2CB9BF5-8BFD-4765-B284-CE6618AB56B7}"/>
    <dgm:cxn modelId="{4867A44F-E817-434B-AC5A-845766E5955F}" type="presParOf" srcId="{DFBF1891-B524-47EA-8F3A-AA9466C19BE5}" destId="{FDB8C450-0CFC-43C2-A3D5-A5E7FDECC891}" srcOrd="0" destOrd="0" presId="urn:microsoft.com/office/officeart/2005/8/layout/list1"/>
    <dgm:cxn modelId="{0227EF11-ECA0-4E15-B21F-AEC1C1978736}" type="presParOf" srcId="{FDB8C450-0CFC-43C2-A3D5-A5E7FDECC891}" destId="{A9DE5B5D-6E50-4DAF-8C59-DBE8C9A7D045}" srcOrd="0" destOrd="0" presId="urn:microsoft.com/office/officeart/2005/8/layout/list1"/>
    <dgm:cxn modelId="{7E89AB75-AEC1-462F-885E-657CD860BE31}" type="presParOf" srcId="{FDB8C450-0CFC-43C2-A3D5-A5E7FDECC891}" destId="{EE0D5E33-CBF8-4F41-B032-7A93D30B75E0}" srcOrd="1" destOrd="0" presId="urn:microsoft.com/office/officeart/2005/8/layout/list1"/>
    <dgm:cxn modelId="{361E0F4C-3353-49C1-99F2-141143C2D90C}" type="presParOf" srcId="{DFBF1891-B524-47EA-8F3A-AA9466C19BE5}" destId="{705CD1E6-D170-437F-B5B2-A1931A20CB26}" srcOrd="1" destOrd="0" presId="urn:microsoft.com/office/officeart/2005/8/layout/list1"/>
    <dgm:cxn modelId="{BBC3C9C7-3526-48A7-859A-22A964226CD4}" type="presParOf" srcId="{DFBF1891-B524-47EA-8F3A-AA9466C19BE5}" destId="{928C6464-887A-4882-BC87-133F0A470BC4}" srcOrd="2" destOrd="0" presId="urn:microsoft.com/office/officeart/2005/8/layout/list1"/>
    <dgm:cxn modelId="{5CE00E0B-3EBC-4ABA-AD54-B023DE7D2731}" type="presParOf" srcId="{DFBF1891-B524-47EA-8F3A-AA9466C19BE5}" destId="{736A89D0-1CB3-4C3A-AFFE-5B6AAD1C955B}" srcOrd="3" destOrd="0" presId="urn:microsoft.com/office/officeart/2005/8/layout/list1"/>
    <dgm:cxn modelId="{365457DF-C909-4070-B66F-C2A24ED1A990}" type="presParOf" srcId="{DFBF1891-B524-47EA-8F3A-AA9466C19BE5}" destId="{3A5A6498-5157-4CAC-A4B2-4DB3D3A30678}" srcOrd="4" destOrd="0" presId="urn:microsoft.com/office/officeart/2005/8/layout/list1"/>
    <dgm:cxn modelId="{88ACCA9F-0345-4983-B4C6-F044C1B1852C}" type="presParOf" srcId="{3A5A6498-5157-4CAC-A4B2-4DB3D3A30678}" destId="{7229DBDA-868C-4836-93E2-FF5D45D2FC5E}" srcOrd="0" destOrd="0" presId="urn:microsoft.com/office/officeart/2005/8/layout/list1"/>
    <dgm:cxn modelId="{D425E3A0-E292-4116-BD28-FD36427F3BFB}" type="presParOf" srcId="{3A5A6498-5157-4CAC-A4B2-4DB3D3A30678}" destId="{3C050DAF-0504-4EB1-AEFC-2F2FC3B1FBED}" srcOrd="1" destOrd="0" presId="urn:microsoft.com/office/officeart/2005/8/layout/list1"/>
    <dgm:cxn modelId="{7C19A577-CD3D-408C-9D55-9EF30FE1C95C}" type="presParOf" srcId="{DFBF1891-B524-47EA-8F3A-AA9466C19BE5}" destId="{2A62F551-1824-4BDF-9E54-160D75EEB4B6}" srcOrd="5" destOrd="0" presId="urn:microsoft.com/office/officeart/2005/8/layout/list1"/>
    <dgm:cxn modelId="{CEA2FCB6-535A-4782-91FF-15A32E5BBAC3}" type="presParOf" srcId="{DFBF1891-B524-47EA-8F3A-AA9466C19BE5}" destId="{521D8427-9B9E-4720-BA49-EB6D50D9C36F}" srcOrd="6" destOrd="0" presId="urn:microsoft.com/office/officeart/2005/8/layout/list1"/>
    <dgm:cxn modelId="{311CB357-5238-4610-8F26-23796F9B502D}" type="presParOf" srcId="{DFBF1891-B524-47EA-8F3A-AA9466C19BE5}" destId="{F8AEAD2F-22D7-44CD-90FC-011408A07958}" srcOrd="7" destOrd="0" presId="urn:microsoft.com/office/officeart/2005/8/layout/list1"/>
    <dgm:cxn modelId="{33E5371A-D88C-44F5-BC04-63A5F611D447}" type="presParOf" srcId="{DFBF1891-B524-47EA-8F3A-AA9466C19BE5}" destId="{98772431-EC8A-4FD0-84CF-54EF4C874EE6}" srcOrd="8" destOrd="0" presId="urn:microsoft.com/office/officeart/2005/8/layout/list1"/>
    <dgm:cxn modelId="{34D03C4E-E1E9-4F68-BBDD-A1CC19C377E8}" type="presParOf" srcId="{98772431-EC8A-4FD0-84CF-54EF4C874EE6}" destId="{8DE7C810-ACFA-4E2C-AAE6-57538DA29AD9}" srcOrd="0" destOrd="0" presId="urn:microsoft.com/office/officeart/2005/8/layout/list1"/>
    <dgm:cxn modelId="{09CA0490-5DB5-47CA-8225-CCDE4C33251E}" type="presParOf" srcId="{98772431-EC8A-4FD0-84CF-54EF4C874EE6}" destId="{DFB92263-3BAD-4B13-941B-9A92168D3C67}" srcOrd="1" destOrd="0" presId="urn:microsoft.com/office/officeart/2005/8/layout/list1"/>
    <dgm:cxn modelId="{09EC42DA-0079-4FEA-8601-BE53E23E165F}" type="presParOf" srcId="{DFBF1891-B524-47EA-8F3A-AA9466C19BE5}" destId="{CBD1C639-EAE1-4A31-B4C8-60DA97E64CBC}" srcOrd="9" destOrd="0" presId="urn:microsoft.com/office/officeart/2005/8/layout/list1"/>
    <dgm:cxn modelId="{3BB40ED8-E250-46D4-BD84-197128DD21CF}" type="presParOf" srcId="{DFBF1891-B524-47EA-8F3A-AA9466C19BE5}" destId="{2E708721-0044-4F3F-90BC-9CFDB03C6EF7}" srcOrd="10" destOrd="0" presId="urn:microsoft.com/office/officeart/2005/8/layout/list1"/>
    <dgm:cxn modelId="{D17EC763-039D-4088-8BC2-197F06A2F89D}" type="presParOf" srcId="{DFBF1891-B524-47EA-8F3A-AA9466C19BE5}" destId="{8E8C2342-5842-4AA8-B024-1439CD665CC3}" srcOrd="11" destOrd="0" presId="urn:microsoft.com/office/officeart/2005/8/layout/list1"/>
    <dgm:cxn modelId="{3BA2009A-0F7C-429D-9E5B-4BA7669F38EE}" type="presParOf" srcId="{DFBF1891-B524-47EA-8F3A-AA9466C19BE5}" destId="{DF8E2B37-4E08-4F4B-9424-006C2B6D63D9}" srcOrd="12" destOrd="0" presId="urn:microsoft.com/office/officeart/2005/8/layout/list1"/>
    <dgm:cxn modelId="{6EC8C281-8AFB-432B-B621-E53F88008F4C}" type="presParOf" srcId="{DF8E2B37-4E08-4F4B-9424-006C2B6D63D9}" destId="{425E47B1-BFA7-4AB4-B0AF-8711D606AD99}" srcOrd="0" destOrd="0" presId="urn:microsoft.com/office/officeart/2005/8/layout/list1"/>
    <dgm:cxn modelId="{E19C8B87-D77D-4071-80C3-14DA92B69D24}" type="presParOf" srcId="{DF8E2B37-4E08-4F4B-9424-006C2B6D63D9}" destId="{49509030-2949-4440-878F-D4DA509AECBE}" srcOrd="1" destOrd="0" presId="urn:microsoft.com/office/officeart/2005/8/layout/list1"/>
    <dgm:cxn modelId="{C25E0BAC-2546-467B-AEDE-A12BCE959582}" type="presParOf" srcId="{DFBF1891-B524-47EA-8F3A-AA9466C19BE5}" destId="{1657D562-39F0-4D26-BEB2-0D72A4275ABF}" srcOrd="13" destOrd="0" presId="urn:microsoft.com/office/officeart/2005/8/layout/list1"/>
    <dgm:cxn modelId="{43F4C8FB-220D-488A-9FEF-47240BE46181}" type="presParOf" srcId="{DFBF1891-B524-47EA-8F3A-AA9466C19BE5}" destId="{5F2D9987-5E56-42D4-8749-F7D390274B68}" srcOrd="14" destOrd="0" presId="urn:microsoft.com/office/officeart/2005/8/layout/list1"/>
    <dgm:cxn modelId="{23B17FD9-1F49-4F9C-82DB-7BD5E13130B9}" type="presParOf" srcId="{DFBF1891-B524-47EA-8F3A-AA9466C19BE5}" destId="{4A2D4331-B7B4-4AFD-8B81-E2864BB243E9}" srcOrd="15" destOrd="0" presId="urn:microsoft.com/office/officeart/2005/8/layout/list1"/>
    <dgm:cxn modelId="{E08D17B2-E3D6-4532-808E-ABA191490673}" type="presParOf" srcId="{DFBF1891-B524-47EA-8F3A-AA9466C19BE5}" destId="{7E93D1DB-D0DB-4792-8C94-9189FA538777}" srcOrd="16" destOrd="0" presId="urn:microsoft.com/office/officeart/2005/8/layout/list1"/>
    <dgm:cxn modelId="{09AD1691-563D-4128-8C84-B91729404F41}" type="presParOf" srcId="{7E93D1DB-D0DB-4792-8C94-9189FA538777}" destId="{233C3BC6-73E7-48B1-A0E0-A2EA261FCD87}" srcOrd="0" destOrd="0" presId="urn:microsoft.com/office/officeart/2005/8/layout/list1"/>
    <dgm:cxn modelId="{14D0CD26-250F-4554-9099-40083CBEC0DF}" type="presParOf" srcId="{7E93D1DB-D0DB-4792-8C94-9189FA538777}" destId="{29D28D72-2BB8-4E51-B895-6088C1C6F964}" srcOrd="1" destOrd="0" presId="urn:microsoft.com/office/officeart/2005/8/layout/list1"/>
    <dgm:cxn modelId="{783D548A-4702-4924-97DA-B17A28EBB05F}" type="presParOf" srcId="{DFBF1891-B524-47EA-8F3A-AA9466C19BE5}" destId="{242AA707-C9C3-4BB8-A1B9-2C3718B334C6}" srcOrd="17" destOrd="0" presId="urn:microsoft.com/office/officeart/2005/8/layout/list1"/>
    <dgm:cxn modelId="{86819F0F-3CB3-4B70-AED9-F6D5F428027C}" type="presParOf" srcId="{DFBF1891-B524-47EA-8F3A-AA9466C19BE5}" destId="{A7E0D42F-ED30-44EF-A215-2906FE6CFABF}" srcOrd="18" destOrd="0" presId="urn:microsoft.com/office/officeart/2005/8/layout/list1"/>
    <dgm:cxn modelId="{E8E6D6C8-A3C1-49AC-8A45-B6E47A705031}" type="presParOf" srcId="{DFBF1891-B524-47EA-8F3A-AA9466C19BE5}" destId="{5D83D7C3-6E5C-4269-8A0F-B0DB1A3078CE}" srcOrd="19" destOrd="0" presId="urn:microsoft.com/office/officeart/2005/8/layout/list1"/>
    <dgm:cxn modelId="{69EE75EA-8184-4D8D-8385-CF2DC6440D1D}" type="presParOf" srcId="{DFBF1891-B524-47EA-8F3A-AA9466C19BE5}" destId="{14D0ABEA-50D3-4C5B-8AB0-6A688D812343}" srcOrd="20" destOrd="0" presId="urn:microsoft.com/office/officeart/2005/8/layout/list1"/>
    <dgm:cxn modelId="{FC8D12CA-FCEF-472D-A9D6-7C554D3D7BBB}" type="presParOf" srcId="{14D0ABEA-50D3-4C5B-8AB0-6A688D812343}" destId="{1B209DB0-DFFF-4528-A128-F302A606470D}" srcOrd="0" destOrd="0" presId="urn:microsoft.com/office/officeart/2005/8/layout/list1"/>
    <dgm:cxn modelId="{3800BB74-4A66-4B44-8491-5B1A4C2D4D84}" type="presParOf" srcId="{14D0ABEA-50D3-4C5B-8AB0-6A688D812343}" destId="{067DC689-5B87-4DD2-BFC1-9881594F99F1}" srcOrd="1" destOrd="0" presId="urn:microsoft.com/office/officeart/2005/8/layout/list1"/>
    <dgm:cxn modelId="{B3E9CECE-E190-4C77-AD22-D9FA1105F99C}" type="presParOf" srcId="{DFBF1891-B524-47EA-8F3A-AA9466C19BE5}" destId="{78209595-60DA-4FCF-BC24-AFA5346D41C8}" srcOrd="21" destOrd="0" presId="urn:microsoft.com/office/officeart/2005/8/layout/list1"/>
    <dgm:cxn modelId="{1B65D8F3-254A-459D-93CF-5244A440E1FF}" type="presParOf" srcId="{DFBF1891-B524-47EA-8F3A-AA9466C19BE5}" destId="{649C22A1-5DA2-454E-805D-76EE6E54E87A}"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6301A-CB09-4E6E-969E-F2C18A5F473D}">
      <dsp:nvSpPr>
        <dsp:cNvPr id="0" name=""/>
        <dsp:cNvSpPr/>
      </dsp:nvSpPr>
      <dsp:spPr>
        <a:xfrm>
          <a:off x="2247178" y="1020233"/>
          <a:ext cx="2541633" cy="2541633"/>
        </a:xfrm>
        <a:prstGeom prst="ellipse">
          <a:avLst/>
        </a:prstGeom>
        <a:solidFill>
          <a:schemeClr val="accent5">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nb-NO" sz="5800" b="1" kern="1200" dirty="0"/>
            <a:t>DMF</a:t>
          </a:r>
        </a:p>
      </dsp:txBody>
      <dsp:txXfrm>
        <a:off x="2619392" y="1392447"/>
        <a:ext cx="1797205" cy="1797205"/>
      </dsp:txXfrm>
    </dsp:sp>
    <dsp:sp modelId="{43035616-FA4F-43B0-A2F3-3CCF56A196F6}">
      <dsp:nvSpPr>
        <dsp:cNvPr id="0" name=""/>
        <dsp:cNvSpPr/>
      </dsp:nvSpPr>
      <dsp:spPr>
        <a:xfrm>
          <a:off x="2882587" y="453"/>
          <a:ext cx="1270816" cy="1270816"/>
        </a:xfrm>
        <a:prstGeom prst="ellipse">
          <a:avLst/>
        </a:prstGeom>
        <a:solidFill>
          <a:schemeClr val="accent5">
            <a:alpha val="50000"/>
            <a:hueOff val="-1714894"/>
            <a:satOff val="4861"/>
            <a:lumOff val="384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Data </a:t>
          </a:r>
          <a:r>
            <a:rPr lang="en-US" sz="900" b="1" kern="1200" noProof="0" dirty="0"/>
            <a:t>migration</a:t>
          </a:r>
        </a:p>
      </dsp:txBody>
      <dsp:txXfrm>
        <a:off x="3068694" y="186560"/>
        <a:ext cx="898602" cy="898602"/>
      </dsp:txXfrm>
    </dsp:sp>
    <dsp:sp modelId="{5EB1B587-BE64-4073-9CA1-322660013998}">
      <dsp:nvSpPr>
        <dsp:cNvPr id="0" name=""/>
        <dsp:cNvSpPr/>
      </dsp:nvSpPr>
      <dsp:spPr>
        <a:xfrm>
          <a:off x="4052981" y="485246"/>
          <a:ext cx="1270816" cy="1270816"/>
        </a:xfrm>
        <a:prstGeom prst="ellipse">
          <a:avLst/>
        </a:prstGeom>
        <a:solidFill>
          <a:schemeClr val="accent5">
            <a:alpha val="50000"/>
            <a:hueOff val="-3429789"/>
            <a:satOff val="9721"/>
            <a:lumOff val="76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Integration</a:t>
          </a:r>
        </a:p>
      </dsp:txBody>
      <dsp:txXfrm>
        <a:off x="4239088" y="671353"/>
        <a:ext cx="898602" cy="898602"/>
      </dsp:txXfrm>
    </dsp:sp>
    <dsp:sp modelId="{31A82C73-1E76-4D0E-B66E-06F69F3F2550}">
      <dsp:nvSpPr>
        <dsp:cNvPr id="0" name=""/>
        <dsp:cNvSpPr/>
      </dsp:nvSpPr>
      <dsp:spPr>
        <a:xfrm>
          <a:off x="4537775" y="1655641"/>
          <a:ext cx="1270816" cy="1270816"/>
        </a:xfrm>
        <a:prstGeom prst="ellipse">
          <a:avLst/>
        </a:prstGeom>
        <a:solidFill>
          <a:schemeClr val="accent5">
            <a:alpha val="50000"/>
            <a:hueOff val="-5144683"/>
            <a:satOff val="14582"/>
            <a:lumOff val="115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noProof="0" dirty="0"/>
            <a:t>Power BI</a:t>
          </a:r>
        </a:p>
      </dsp:txBody>
      <dsp:txXfrm>
        <a:off x="4723882" y="1841748"/>
        <a:ext cx="898602" cy="898602"/>
      </dsp:txXfrm>
    </dsp:sp>
    <dsp:sp modelId="{F70FDED5-B4CF-4341-B4CD-281BF73D7E01}">
      <dsp:nvSpPr>
        <dsp:cNvPr id="0" name=""/>
        <dsp:cNvSpPr/>
      </dsp:nvSpPr>
      <dsp:spPr>
        <a:xfrm>
          <a:off x="4052981" y="2826036"/>
          <a:ext cx="1270816" cy="1270816"/>
        </a:xfrm>
        <a:prstGeom prst="ellipse">
          <a:avLst/>
        </a:prstGeom>
        <a:solidFill>
          <a:schemeClr val="accent5">
            <a:alpha val="50000"/>
            <a:hueOff val="-6859577"/>
            <a:satOff val="19442"/>
            <a:lumOff val="1539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noProof="1"/>
            <a:t>Configurations</a:t>
          </a:r>
        </a:p>
      </dsp:txBody>
      <dsp:txXfrm>
        <a:off x="4239088" y="3012143"/>
        <a:ext cx="898602" cy="898602"/>
      </dsp:txXfrm>
    </dsp:sp>
    <dsp:sp modelId="{A48CCAC7-6C29-4A2F-A633-478017CD00BA}">
      <dsp:nvSpPr>
        <dsp:cNvPr id="0" name=""/>
        <dsp:cNvSpPr/>
      </dsp:nvSpPr>
      <dsp:spPr>
        <a:xfrm>
          <a:off x="2882587" y="3310829"/>
          <a:ext cx="1270816" cy="1270816"/>
        </a:xfrm>
        <a:prstGeom prst="ellipse">
          <a:avLst/>
        </a:prstGeom>
        <a:solidFill>
          <a:schemeClr val="accent5">
            <a:alpha val="50000"/>
            <a:hueOff val="-8574471"/>
            <a:satOff val="24303"/>
            <a:lumOff val="192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Apps</a:t>
          </a:r>
        </a:p>
      </dsp:txBody>
      <dsp:txXfrm>
        <a:off x="3068694" y="3496936"/>
        <a:ext cx="898602" cy="898602"/>
      </dsp:txXfrm>
    </dsp:sp>
    <dsp:sp modelId="{726156AD-4F93-472E-883B-9FDC598B81A8}">
      <dsp:nvSpPr>
        <dsp:cNvPr id="0" name=""/>
        <dsp:cNvSpPr/>
      </dsp:nvSpPr>
      <dsp:spPr>
        <a:xfrm>
          <a:off x="1712192" y="2826036"/>
          <a:ext cx="1270816" cy="1270816"/>
        </a:xfrm>
        <a:prstGeom prst="ellipse">
          <a:avLst/>
        </a:prstGeom>
        <a:solidFill>
          <a:schemeClr val="accent5">
            <a:alpha val="50000"/>
            <a:hueOff val="-10289366"/>
            <a:satOff val="29163"/>
            <a:lumOff val="230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Automation</a:t>
          </a:r>
        </a:p>
      </dsp:txBody>
      <dsp:txXfrm>
        <a:off x="1898299" y="3012143"/>
        <a:ext cx="898602" cy="898602"/>
      </dsp:txXfrm>
    </dsp:sp>
    <dsp:sp modelId="{9DD60876-D3DC-43B9-836D-EABA8B6F533C}">
      <dsp:nvSpPr>
        <dsp:cNvPr id="0" name=""/>
        <dsp:cNvSpPr/>
      </dsp:nvSpPr>
      <dsp:spPr>
        <a:xfrm>
          <a:off x="1227399" y="1655641"/>
          <a:ext cx="1270816" cy="1270816"/>
        </a:xfrm>
        <a:prstGeom prst="ellipse">
          <a:avLst/>
        </a:prstGeom>
        <a:solidFill>
          <a:schemeClr val="accent5">
            <a:alpha val="50000"/>
            <a:hueOff val="-12004260"/>
            <a:satOff val="34024"/>
            <a:lumOff val="269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Reporting</a:t>
          </a:r>
        </a:p>
      </dsp:txBody>
      <dsp:txXfrm>
        <a:off x="1413506" y="1841748"/>
        <a:ext cx="898602" cy="898602"/>
      </dsp:txXfrm>
    </dsp:sp>
    <dsp:sp modelId="{AFD61D3C-31DC-485E-BD49-A069A53A39B8}">
      <dsp:nvSpPr>
        <dsp:cNvPr id="0" name=""/>
        <dsp:cNvSpPr/>
      </dsp:nvSpPr>
      <dsp:spPr>
        <a:xfrm>
          <a:off x="1712192" y="485246"/>
          <a:ext cx="1270816" cy="1270816"/>
        </a:xfrm>
        <a:prstGeom prst="ellipse">
          <a:avLst/>
        </a:prstGeom>
        <a:solidFill>
          <a:schemeClr val="accent5">
            <a:alpha val="50000"/>
            <a:hueOff val="-13719154"/>
            <a:satOff val="38884"/>
            <a:lumOff val="3078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nb-NO" sz="900" b="1" kern="1200" dirty="0"/>
            <a:t>Excel</a:t>
          </a:r>
        </a:p>
      </dsp:txBody>
      <dsp:txXfrm>
        <a:off x="1898299" y="671353"/>
        <a:ext cx="898602" cy="898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C6464-887A-4882-BC87-133F0A470BC4}">
      <dsp:nvSpPr>
        <dsp:cNvPr id="0" name=""/>
        <dsp:cNvSpPr/>
      </dsp:nvSpPr>
      <dsp:spPr>
        <a:xfrm>
          <a:off x="0" y="295109"/>
          <a:ext cx="10069032" cy="1512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Import / Export</a:t>
          </a:r>
        </a:p>
        <a:p>
          <a:pPr marL="228600" lvl="2" indent="-114300" algn="l" defTabSz="533400">
            <a:lnSpc>
              <a:spcPct val="90000"/>
            </a:lnSpc>
            <a:spcBef>
              <a:spcPct val="0"/>
            </a:spcBef>
            <a:spcAft>
              <a:spcPct val="15000"/>
            </a:spcAft>
            <a:buChar char="•"/>
          </a:pPr>
          <a:r>
            <a:rPr lang="en-US" sz="1200" b="1" kern="1200" noProof="0" dirty="0"/>
            <a:t>Data Entities</a:t>
          </a:r>
        </a:p>
        <a:p>
          <a:pPr marL="228600" lvl="2" indent="-114300" algn="l" defTabSz="533400">
            <a:lnSpc>
              <a:spcPct val="90000"/>
            </a:lnSpc>
            <a:spcBef>
              <a:spcPct val="0"/>
            </a:spcBef>
            <a:spcAft>
              <a:spcPct val="15000"/>
            </a:spcAft>
            <a:buChar char="•"/>
          </a:pPr>
          <a:r>
            <a:rPr lang="en-US" sz="1200" b="1" kern="1200" noProof="0" dirty="0"/>
            <a:t>Template</a:t>
          </a:r>
        </a:p>
        <a:p>
          <a:pPr marL="228600" lvl="2" indent="-114300" algn="l" defTabSz="533400">
            <a:lnSpc>
              <a:spcPct val="90000"/>
            </a:lnSpc>
            <a:spcBef>
              <a:spcPct val="0"/>
            </a:spcBef>
            <a:spcAft>
              <a:spcPct val="15000"/>
            </a:spcAft>
            <a:buChar char="•"/>
          </a:pPr>
          <a:r>
            <a:rPr lang="en-US" sz="1200" b="1" kern="1200" noProof="0" dirty="0"/>
            <a:t>Dual-write</a:t>
          </a:r>
        </a:p>
        <a:p>
          <a:pPr marL="114300" lvl="1" indent="-114300" algn="l" defTabSz="533400">
            <a:lnSpc>
              <a:spcPct val="90000"/>
            </a:lnSpc>
            <a:spcBef>
              <a:spcPct val="0"/>
            </a:spcBef>
            <a:spcAft>
              <a:spcPct val="15000"/>
            </a:spcAft>
            <a:buChar char="•"/>
          </a:pPr>
          <a:r>
            <a:rPr lang="nb-NO" sz="1200" b="1" kern="1200" dirty="0"/>
            <a:t>Data Projects</a:t>
          </a:r>
        </a:p>
        <a:p>
          <a:pPr marL="114300" lvl="1" indent="-114300" algn="l" defTabSz="533400">
            <a:lnSpc>
              <a:spcPct val="90000"/>
            </a:lnSpc>
            <a:spcBef>
              <a:spcPct val="0"/>
            </a:spcBef>
            <a:spcAft>
              <a:spcPct val="15000"/>
            </a:spcAft>
            <a:buChar char="•"/>
          </a:pPr>
          <a:r>
            <a:rPr lang="en-US" sz="1200" b="1" kern="1200" noProof="0" dirty="0"/>
            <a:t>Job History</a:t>
          </a:r>
        </a:p>
      </dsp:txBody>
      <dsp:txXfrm>
        <a:off x="0" y="295109"/>
        <a:ext cx="10069032" cy="1512000"/>
      </dsp:txXfrm>
    </dsp:sp>
    <dsp:sp modelId="{EE0D5E33-CBF8-4F41-B032-7A93D30B75E0}">
      <dsp:nvSpPr>
        <dsp:cNvPr id="0" name=""/>
        <dsp:cNvSpPr/>
      </dsp:nvSpPr>
      <dsp:spPr>
        <a:xfrm>
          <a:off x="503451" y="117989"/>
          <a:ext cx="7048323" cy="3542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nb-NO" sz="1200" b="1" kern="1200" dirty="0"/>
            <a:t>Data Management</a:t>
          </a:r>
        </a:p>
      </dsp:txBody>
      <dsp:txXfrm>
        <a:off x="520744" y="135282"/>
        <a:ext cx="7013737" cy="319654"/>
      </dsp:txXfrm>
    </dsp:sp>
    <dsp:sp modelId="{521D8427-9B9E-4720-BA49-EB6D50D9C36F}">
      <dsp:nvSpPr>
        <dsp:cNvPr id="0" name=""/>
        <dsp:cNvSpPr/>
      </dsp:nvSpPr>
      <dsp:spPr>
        <a:xfrm>
          <a:off x="0" y="2049029"/>
          <a:ext cx="10069032" cy="907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Export / Import / Copy into legal entity</a:t>
          </a:r>
        </a:p>
        <a:p>
          <a:pPr marL="114300" lvl="1" indent="-114300" algn="l" defTabSz="533400">
            <a:lnSpc>
              <a:spcPct val="90000"/>
            </a:lnSpc>
            <a:spcBef>
              <a:spcPct val="0"/>
            </a:spcBef>
            <a:spcAft>
              <a:spcPct val="15000"/>
            </a:spcAft>
            <a:buChar char="•"/>
          </a:pPr>
          <a:r>
            <a:rPr lang="en-US" sz="1200" b="1" kern="1200" noProof="0" dirty="0"/>
            <a:t>Configure entity to export to database /BYOD /Change tracking(Primary, Entire, Custom)</a:t>
          </a:r>
        </a:p>
        <a:p>
          <a:pPr marL="114300" lvl="1" indent="-114300" algn="l" defTabSz="533400">
            <a:lnSpc>
              <a:spcPct val="90000"/>
            </a:lnSpc>
            <a:spcBef>
              <a:spcPct val="0"/>
            </a:spcBef>
            <a:spcAft>
              <a:spcPct val="15000"/>
            </a:spcAft>
            <a:buChar char="•"/>
          </a:pPr>
          <a:r>
            <a:rPr lang="en-US" sz="1200" b="1" kern="1200" noProof="0" dirty="0"/>
            <a:t>Recurring integrations</a:t>
          </a:r>
        </a:p>
      </dsp:txBody>
      <dsp:txXfrm>
        <a:off x="0" y="2049029"/>
        <a:ext cx="10069032" cy="907200"/>
      </dsp:txXfrm>
    </dsp:sp>
    <dsp:sp modelId="{3C050DAF-0504-4EB1-AEFC-2F2FC3B1FBED}">
      <dsp:nvSpPr>
        <dsp:cNvPr id="0" name=""/>
        <dsp:cNvSpPr/>
      </dsp:nvSpPr>
      <dsp:spPr>
        <a:xfrm>
          <a:off x="503451" y="1871909"/>
          <a:ext cx="7048323" cy="35424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Import / Export / Copy</a:t>
          </a:r>
        </a:p>
      </dsp:txBody>
      <dsp:txXfrm>
        <a:off x="520744" y="1889202"/>
        <a:ext cx="7013737" cy="319654"/>
      </dsp:txXfrm>
    </dsp:sp>
    <dsp:sp modelId="{2E708721-0044-4F3F-90BC-9CFDB03C6EF7}">
      <dsp:nvSpPr>
        <dsp:cNvPr id="0" name=""/>
        <dsp:cNvSpPr/>
      </dsp:nvSpPr>
      <dsp:spPr>
        <a:xfrm>
          <a:off x="0" y="3198149"/>
          <a:ext cx="10069032" cy="5103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noProof="0" dirty="0"/>
            <a:t>Data entities with a data package</a:t>
          </a:r>
        </a:p>
      </dsp:txBody>
      <dsp:txXfrm>
        <a:off x="0" y="3198149"/>
        <a:ext cx="10069032" cy="510300"/>
      </dsp:txXfrm>
    </dsp:sp>
    <dsp:sp modelId="{DFB92263-3BAD-4B13-941B-9A92168D3C67}">
      <dsp:nvSpPr>
        <dsp:cNvPr id="0" name=""/>
        <dsp:cNvSpPr/>
      </dsp:nvSpPr>
      <dsp:spPr>
        <a:xfrm>
          <a:off x="503451" y="3021029"/>
          <a:ext cx="7048323" cy="35424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Sequencing</a:t>
          </a:r>
        </a:p>
      </dsp:txBody>
      <dsp:txXfrm>
        <a:off x="520744" y="3038322"/>
        <a:ext cx="7013737" cy="319654"/>
      </dsp:txXfrm>
    </dsp:sp>
    <dsp:sp modelId="{5F2D9987-5E56-42D4-8749-F7D390274B68}">
      <dsp:nvSpPr>
        <dsp:cNvPr id="0" name=""/>
        <dsp:cNvSpPr/>
      </dsp:nvSpPr>
      <dsp:spPr>
        <a:xfrm>
          <a:off x="0" y="3950369"/>
          <a:ext cx="10069032" cy="12852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1" kern="1200" noProof="0" dirty="0"/>
            <a:t>Default</a:t>
          </a:r>
        </a:p>
        <a:p>
          <a:pPr marL="114300" lvl="1" indent="-114300" algn="l" defTabSz="533400">
            <a:lnSpc>
              <a:spcPct val="90000"/>
            </a:lnSpc>
            <a:spcBef>
              <a:spcPct val="0"/>
            </a:spcBef>
            <a:spcAft>
              <a:spcPct val="15000"/>
            </a:spcAft>
            <a:buChar char="•"/>
          </a:pPr>
          <a:r>
            <a:rPr lang="en-US" sz="1200" b="1" kern="1200" noProof="0" dirty="0"/>
            <a:t>Custom</a:t>
          </a:r>
        </a:p>
        <a:p>
          <a:pPr marL="228600" lvl="2" indent="-114300" algn="l" defTabSz="533400">
            <a:lnSpc>
              <a:spcPct val="90000"/>
            </a:lnSpc>
            <a:spcBef>
              <a:spcPct val="0"/>
            </a:spcBef>
            <a:spcAft>
              <a:spcPct val="15000"/>
            </a:spcAft>
            <a:buChar char="•"/>
          </a:pPr>
          <a:r>
            <a:rPr lang="en-US" sz="1200" kern="1200" noProof="0" dirty="0"/>
            <a:t>Golden Config</a:t>
          </a:r>
        </a:p>
        <a:p>
          <a:pPr marL="228600" lvl="2" indent="-114300" algn="l" defTabSz="533400">
            <a:lnSpc>
              <a:spcPct val="90000"/>
            </a:lnSpc>
            <a:spcBef>
              <a:spcPct val="0"/>
            </a:spcBef>
            <a:spcAft>
              <a:spcPct val="15000"/>
            </a:spcAft>
            <a:buChar char="•"/>
          </a:pPr>
          <a:r>
            <a:rPr lang="en-US" sz="1200" kern="1200" noProof="0" dirty="0"/>
            <a:t>Module</a:t>
          </a:r>
        </a:p>
        <a:p>
          <a:pPr marL="228600" lvl="2" indent="-114300" algn="l" defTabSz="533400">
            <a:lnSpc>
              <a:spcPct val="90000"/>
            </a:lnSpc>
            <a:spcBef>
              <a:spcPct val="0"/>
            </a:spcBef>
            <a:spcAft>
              <a:spcPct val="15000"/>
            </a:spcAft>
            <a:buChar char="•"/>
          </a:pPr>
          <a:r>
            <a:rPr lang="en-US" sz="1200" kern="1200" noProof="0" dirty="0"/>
            <a:t>Priority</a:t>
          </a:r>
        </a:p>
      </dsp:txBody>
      <dsp:txXfrm>
        <a:off x="0" y="3950369"/>
        <a:ext cx="10069032" cy="1285200"/>
      </dsp:txXfrm>
    </dsp:sp>
    <dsp:sp modelId="{49509030-2949-4440-878F-D4DA509AECBE}">
      <dsp:nvSpPr>
        <dsp:cNvPr id="0" name=""/>
        <dsp:cNvSpPr/>
      </dsp:nvSpPr>
      <dsp:spPr>
        <a:xfrm>
          <a:off x="503451" y="3773249"/>
          <a:ext cx="7048323" cy="35424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nb-NO" sz="1200" b="1" kern="1200" dirty="0"/>
            <a:t>Templates</a:t>
          </a:r>
        </a:p>
      </dsp:txBody>
      <dsp:txXfrm>
        <a:off x="520744" y="3790542"/>
        <a:ext cx="7013737" cy="319654"/>
      </dsp:txXfrm>
    </dsp:sp>
    <dsp:sp modelId="{A7E0D42F-ED30-44EF-A215-2906FE6CFABF}">
      <dsp:nvSpPr>
        <dsp:cNvPr id="0" name=""/>
        <dsp:cNvSpPr/>
      </dsp:nvSpPr>
      <dsp:spPr>
        <a:xfrm>
          <a:off x="0" y="5477489"/>
          <a:ext cx="10069032" cy="5103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noProof="0" dirty="0"/>
            <a:t>Add criteria</a:t>
          </a:r>
        </a:p>
      </dsp:txBody>
      <dsp:txXfrm>
        <a:off x="0" y="5477489"/>
        <a:ext cx="10069032" cy="510300"/>
      </dsp:txXfrm>
    </dsp:sp>
    <dsp:sp modelId="{29D28D72-2BB8-4E51-B895-6088C1C6F964}">
      <dsp:nvSpPr>
        <dsp:cNvPr id="0" name=""/>
        <dsp:cNvSpPr/>
      </dsp:nvSpPr>
      <dsp:spPr>
        <a:xfrm>
          <a:off x="503451" y="5300369"/>
          <a:ext cx="7048323" cy="35424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Filter</a:t>
          </a:r>
        </a:p>
      </dsp:txBody>
      <dsp:txXfrm>
        <a:off x="520744" y="5317662"/>
        <a:ext cx="7013737" cy="319654"/>
      </dsp:txXfrm>
    </dsp:sp>
    <dsp:sp modelId="{649C22A1-5DA2-454E-805D-76EE6E54E87A}">
      <dsp:nvSpPr>
        <dsp:cNvPr id="0" name=""/>
        <dsp:cNvSpPr/>
      </dsp:nvSpPr>
      <dsp:spPr>
        <a:xfrm>
          <a:off x="0" y="6229710"/>
          <a:ext cx="10069032" cy="5103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1469" tIns="249936" rIns="781469"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noProof="0" dirty="0"/>
            <a:t>Remove map for entity field(s)</a:t>
          </a:r>
        </a:p>
      </dsp:txBody>
      <dsp:txXfrm>
        <a:off x="0" y="6229710"/>
        <a:ext cx="10069032" cy="510300"/>
      </dsp:txXfrm>
    </dsp:sp>
    <dsp:sp modelId="{067DC689-5B87-4DD2-BFC1-9881594F99F1}">
      <dsp:nvSpPr>
        <dsp:cNvPr id="0" name=""/>
        <dsp:cNvSpPr/>
      </dsp:nvSpPr>
      <dsp:spPr>
        <a:xfrm>
          <a:off x="503451" y="6052590"/>
          <a:ext cx="7048323" cy="3542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410" tIns="0" rIns="266410" bIns="0" numCol="1" spcCol="1270" anchor="ctr" anchorCtr="0">
          <a:noAutofit/>
        </a:bodyPr>
        <a:lstStyle/>
        <a:p>
          <a:pPr marL="0" lvl="0" indent="0" algn="l" defTabSz="533400">
            <a:lnSpc>
              <a:spcPct val="90000"/>
            </a:lnSpc>
            <a:spcBef>
              <a:spcPct val="0"/>
            </a:spcBef>
            <a:spcAft>
              <a:spcPct val="35000"/>
            </a:spcAft>
            <a:buNone/>
          </a:pPr>
          <a:r>
            <a:rPr lang="en-US" sz="1200" b="1" kern="1200" noProof="0" dirty="0"/>
            <a:t>Mapping</a:t>
          </a:r>
        </a:p>
      </dsp:txBody>
      <dsp:txXfrm>
        <a:off x="520744" y="6069883"/>
        <a:ext cx="7013737"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CRMUG Summit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58CAF0-866C-41B3-A854-572A2A51FA6A}" type="datetime8">
              <a:rPr lang="en-US" smtClean="0">
                <a:latin typeface="Arial" panose="020B0604020202020204" pitchFamily="34" charset="0"/>
                <a:cs typeface="Arial" panose="020B0604020202020204" pitchFamily="34" charset="0"/>
              </a:rPr>
              <a:t>9/5/2025 8:04 AM</a:t>
            </a:fld>
            <a:endParaRPr lang="en-US">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CRMUG Summit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9/5/2025 8:04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https://community.dynamics.com/blogs/post/?postid=8e7e7ae9-954f-41d6-bc28-540199109729</a:t>
            </a:r>
          </a:p>
          <a:p>
            <a:endParaRPr lang="en-US" dirty="0"/>
          </a:p>
          <a:p>
            <a:endParaRPr lang="en-US"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9/5/2025 8:04 AM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19593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9/5/2025 10:39 AM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80412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Didn’t work, name in the grid is read only</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9/5/2025 8:04 AM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1720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Autobots</a:t>
            </a:r>
            <a:r>
              <a:rPr lang="en-US" dirty="0"/>
              <a:t> were still able to roll out with Excel Add in</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9/5/2025 8:04 AM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46259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change tracking</a:t>
            </a:r>
          </a:p>
          <a:p>
            <a:endParaRPr lang="en-US"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9/5/2025 8:04 AM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329942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pic>
        <p:nvPicPr>
          <p:cNvPr id="3" name="object 3" descr="object 3">
            <a:extLst>
              <a:ext uri="{FF2B5EF4-FFF2-40B4-BE49-F238E27FC236}">
                <a16:creationId xmlns:a16="http://schemas.microsoft.com/office/drawing/2014/main" id="{39E74036-A3F9-B7BB-8D9B-24BB88EAA4B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057898"/>
            <a:ext cx="12462953" cy="944564"/>
          </a:xfrm>
          <a:prstGeom prst="rect">
            <a:avLst/>
          </a:prstGeom>
          <a:ln w="12700" cap="flat">
            <a:noFill/>
            <a:miter lim="400000"/>
          </a:ln>
          <a:effectLst/>
        </p:spPr>
      </p:pic>
      <p:sp>
        <p:nvSpPr>
          <p:cNvPr id="5" name="object 10">
            <a:extLst>
              <a:ext uri="{FF2B5EF4-FFF2-40B4-BE49-F238E27FC236}">
                <a16:creationId xmlns:a16="http://schemas.microsoft.com/office/drawing/2014/main" id="{52109E8A-CE4F-EF72-5D99-CAF28285F65F}"/>
              </a:ext>
            </a:extLst>
          </p:cNvPr>
          <p:cNvSpPr txBox="1"/>
          <p:nvPr userDrawn="1"/>
        </p:nvSpPr>
        <p:spPr>
          <a:xfrm>
            <a:off x="713677" y="6476999"/>
            <a:ext cx="268414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sz="1200" baseline="0">
                <a:solidFill>
                  <a:schemeClr val="tx1"/>
                </a:solidFill>
                <a:latin typeface="Poppins" pitchFamily="2" charset="77"/>
                <a:cs typeface="Poppins" pitchFamily="2" charset="77"/>
              </a:rPr>
              <a:t>@</a:t>
            </a:r>
            <a:r>
              <a:rPr sz="1200" spc="-65" baseline="0">
                <a:solidFill>
                  <a:schemeClr val="tx1"/>
                </a:solidFill>
                <a:latin typeface="Poppins" pitchFamily="2" charset="77"/>
                <a:cs typeface="Poppins" pitchFamily="2" charset="77"/>
              </a:rPr>
              <a:t> </a:t>
            </a:r>
            <a:r>
              <a:rPr sz="1200" spc="-50" baseline="0">
                <a:solidFill>
                  <a:schemeClr val="tx1"/>
                </a:solidFill>
                <a:latin typeface="Poppins" pitchFamily="2" charset="77"/>
                <a:cs typeface="Poppins" pitchFamily="2" charset="77"/>
              </a:rPr>
              <a:t>202</a:t>
            </a:r>
            <a:r>
              <a:rPr lang="en-US" sz="1200" spc="-50" baseline="0">
                <a:solidFill>
                  <a:schemeClr val="tx1"/>
                </a:solidFill>
                <a:latin typeface="Poppins" pitchFamily="2" charset="77"/>
                <a:cs typeface="Poppins" pitchFamily="2" charset="77"/>
              </a:rPr>
              <a:t>4</a:t>
            </a:r>
            <a:r>
              <a:rPr sz="1200" spc="-65" baseline="0">
                <a:solidFill>
                  <a:schemeClr val="tx1"/>
                </a:solidFill>
                <a:latin typeface="Poppins" pitchFamily="2" charset="77"/>
                <a:cs typeface="Poppins" pitchFamily="2" charset="77"/>
              </a:rPr>
              <a:t> </a:t>
            </a:r>
            <a:r>
              <a:rPr sz="1200" spc="60" baseline="0">
                <a:solidFill>
                  <a:schemeClr val="tx1"/>
                </a:solidFill>
                <a:latin typeface="Poppins" pitchFamily="2" charset="77"/>
                <a:cs typeface="Poppins" pitchFamily="2" charset="77"/>
              </a:rPr>
              <a:t>Dynamic</a:t>
            </a:r>
            <a:r>
              <a:rPr sz="1200" spc="-65" baseline="0">
                <a:solidFill>
                  <a:schemeClr val="tx1"/>
                </a:solidFill>
                <a:latin typeface="Poppins" pitchFamily="2" charset="77"/>
                <a:cs typeface="Poppins" pitchFamily="2" charset="77"/>
              </a:rPr>
              <a:t> </a:t>
            </a:r>
            <a:r>
              <a:rPr sz="1200" spc="40" baseline="0">
                <a:solidFill>
                  <a:schemeClr val="tx1"/>
                </a:solidFill>
                <a:latin typeface="Poppins" pitchFamily="2" charset="77"/>
                <a:cs typeface="Poppins" pitchFamily="2" charset="77"/>
              </a:rPr>
              <a:t>Communities</a:t>
            </a:r>
          </a:p>
        </p:txBody>
      </p:sp>
      <p:pic>
        <p:nvPicPr>
          <p:cNvPr id="6" name="Picture 5" descr="A blue and orange text&#10;&#10;Description automatically generated">
            <a:extLst>
              <a:ext uri="{FF2B5EF4-FFF2-40B4-BE49-F238E27FC236}">
                <a16:creationId xmlns:a16="http://schemas.microsoft.com/office/drawing/2014/main" id="{6E47DE77-026D-6378-5958-D04C2C8124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80537" y="258762"/>
            <a:ext cx="2679376" cy="723432"/>
          </a:xfrm>
          <a:prstGeom prst="rect">
            <a:avLst/>
          </a:prstGeom>
          <a:ln>
            <a:noFill/>
          </a:ln>
        </p:spPr>
      </p:pic>
    </p:spTree>
    <p:extLst>
      <p:ext uri="{BB962C8B-B14F-4D97-AF65-F5344CB8AC3E}">
        <p14:creationId xmlns:p14="http://schemas.microsoft.com/office/powerpoint/2010/main" val="378883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334962"/>
            <a:ext cx="11889564" cy="917575"/>
          </a:xfrm>
        </p:spPr>
        <p:txBody>
          <a:bodyPr/>
          <a:lstStyle>
            <a:lvl1pPr>
              <a:defRPr baseline="0">
                <a:solidFill>
                  <a:schemeClr val="bg1"/>
                </a:solidFill>
              </a:defRPr>
            </a:lvl1pPr>
          </a:lstStyle>
          <a:p>
            <a:r>
              <a:rPr lang="en-US"/>
              <a:t>Slide for developer code</a:t>
            </a:r>
          </a:p>
        </p:txBody>
      </p:sp>
      <p:sp>
        <p:nvSpPr>
          <p:cNvPr id="5" name="Text Placeholder 4"/>
          <p:cNvSpPr>
            <a:spLocks noGrp="1"/>
          </p:cNvSpPr>
          <p:nvPr>
            <p:ph type="body" sz="quarter" idx="10"/>
          </p:nvPr>
        </p:nvSpPr>
        <p:spPr>
          <a:xfrm>
            <a:off x="731837" y="1401762"/>
            <a:ext cx="11887199" cy="2262631"/>
          </a:xfrm>
        </p:spPr>
        <p:txBody>
          <a:bodyPr/>
          <a:lstStyle>
            <a:lvl1pPr marL="0" indent="0">
              <a:buNone/>
              <a:defRPr sz="3200">
                <a:solidFill>
                  <a:schemeClr val="bg1"/>
                </a:solidFill>
                <a:latin typeface="Consolas" panose="020B0609020204030204" pitchFamily="49" charset="0"/>
                <a:cs typeface="Consolas" panose="020B0609020204030204" pitchFamily="49" charset="0"/>
              </a:defRPr>
            </a:lvl1pPr>
            <a:lvl2pPr marL="346553" indent="0">
              <a:buNone/>
              <a:defRPr>
                <a:solidFill>
                  <a:schemeClr val="bg1"/>
                </a:solidFill>
                <a:latin typeface="Consolas" panose="020B0609020204030204" pitchFamily="49" charset="0"/>
                <a:cs typeface="Consolas" panose="020B0609020204030204" pitchFamily="49" charset="0"/>
              </a:defRPr>
            </a:lvl2pPr>
            <a:lvl3pPr marL="584607" indent="0">
              <a:buNone/>
              <a:defRPr>
                <a:solidFill>
                  <a:schemeClr val="bg1"/>
                </a:solidFill>
                <a:latin typeface="Consolas" panose="020B0609020204030204" pitchFamily="49" charset="0"/>
                <a:cs typeface="Consolas" panose="020B0609020204030204" pitchFamily="49" charset="0"/>
              </a:defRPr>
            </a:lvl3pPr>
            <a:lvl4pPr marL="814563" indent="0">
              <a:buNone/>
              <a:defRPr>
                <a:solidFill>
                  <a:schemeClr val="bg1"/>
                </a:solidFill>
                <a:latin typeface="Consolas" panose="020B0609020204030204" pitchFamily="49" charset="0"/>
                <a:cs typeface="Consolas" panose="020B0609020204030204" pitchFamily="49" charset="0"/>
              </a:defRPr>
            </a:lvl4pPr>
            <a:lvl5pPr marL="1050997" indent="0">
              <a:buNone/>
              <a:defRPr>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85602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notes">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731927" y="1668462"/>
            <a:ext cx="10972484" cy="4941350"/>
          </a:xfrm>
          <a:prstGeom prst="rect">
            <a:avLst/>
          </a:prstGeom>
        </p:spPr>
        <p:txBody>
          <a:bodyPr/>
          <a:lstStyle>
            <a:lvl1pPr marL="290513" indent="-290513">
              <a:buClr>
                <a:schemeClr val="tx1"/>
              </a:buClr>
              <a:buSzPct val="90000"/>
              <a:buFont typeface="Arial" pitchFamily="34" charset="0"/>
              <a:buChar char="•"/>
              <a:defRPr sz="4400">
                <a:gradFill>
                  <a:gsLst>
                    <a:gs pos="1250">
                      <a:schemeClr val="tx1"/>
                    </a:gs>
                    <a:gs pos="100000">
                      <a:schemeClr val="tx1"/>
                    </a:gs>
                  </a:gsLst>
                  <a:lin ang="5400000" scaled="0"/>
                </a:gradFill>
                <a:latin typeface="+mn-lt"/>
                <a:ea typeface="Poppins" pitchFamily="2" charset="77"/>
                <a:cs typeface="Poppins" pitchFamily="2" charset="77"/>
              </a:defRPr>
            </a:lvl1pPr>
            <a:lvl2pPr marL="571500" indent="-280988">
              <a:buClr>
                <a:schemeClr val="tx1"/>
              </a:buClr>
              <a:buSzPct val="90000"/>
              <a:buFont typeface="Arial" pitchFamily="34" charset="0"/>
              <a:buChar char="•"/>
              <a:defRPr sz="4000">
                <a:gradFill>
                  <a:gsLst>
                    <a:gs pos="1250">
                      <a:schemeClr val="tx1"/>
                    </a:gs>
                    <a:gs pos="100000">
                      <a:schemeClr val="tx1"/>
                    </a:gs>
                  </a:gsLst>
                  <a:lin ang="5400000" scaled="0"/>
                </a:gradFill>
                <a:latin typeface="+mn-lt"/>
                <a:ea typeface="Poppins" pitchFamily="2" charset="77"/>
                <a:cs typeface="Poppins" pitchFamily="2" charset="77"/>
              </a:defRPr>
            </a:lvl2pPr>
            <a:lvl3pPr marL="8620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Poppins" pitchFamily="2" charset="77"/>
                <a:cs typeface="Poppins" pitchFamily="2" charset="77"/>
              </a:defRPr>
            </a:lvl3pPr>
            <a:lvl4pPr marL="1090613" indent="-228600">
              <a:buClr>
                <a:schemeClr val="tx1"/>
              </a:buClr>
              <a:buSzPct val="90000"/>
              <a:buFont typeface="Arial" pitchFamily="34" charset="0"/>
              <a:buChar char="•"/>
              <a:defRPr sz="3200">
                <a:gradFill>
                  <a:gsLst>
                    <a:gs pos="1250">
                      <a:schemeClr val="tx1"/>
                    </a:gs>
                    <a:gs pos="100000">
                      <a:schemeClr val="tx1"/>
                    </a:gs>
                  </a:gsLst>
                  <a:lin ang="5400000" scaled="0"/>
                </a:gradFill>
                <a:latin typeface="+mn-lt"/>
                <a:ea typeface="Poppins" pitchFamily="2" charset="77"/>
                <a:cs typeface="Poppins" pitchFamily="2" charset="77"/>
              </a:defRPr>
            </a:lvl4pPr>
            <a:lvl5pPr marL="1319213" indent="-228600">
              <a:buClr>
                <a:schemeClr val="tx1"/>
              </a:buClr>
              <a:buSzPct val="90000"/>
              <a:buFont typeface="Arial" pitchFamily="34" charset="0"/>
              <a:buChar char="•"/>
              <a:defRPr sz="2800">
                <a:gradFill>
                  <a:gsLst>
                    <a:gs pos="1250">
                      <a:schemeClr val="tx1"/>
                    </a:gs>
                    <a:gs pos="100000">
                      <a:schemeClr val="tx1"/>
                    </a:gs>
                  </a:gsLst>
                  <a:lin ang="5400000" scaled="0"/>
                </a:gradFill>
                <a:latin typeface="+mn-lt"/>
                <a:ea typeface="Poppins" pitchFamily="2" charset="77"/>
                <a:cs typeface="Poppins" pitchFamily="2" charset="77"/>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b="1" i="0">
                <a:gradFill>
                  <a:gsLst>
                    <a:gs pos="1250">
                      <a:schemeClr val="tx1"/>
                    </a:gs>
                    <a:gs pos="100000">
                      <a:schemeClr val="tx1"/>
                    </a:gs>
                  </a:gsLst>
                  <a:lin ang="5400000" scaled="0"/>
                </a:gradFill>
                <a:latin typeface="Poppins" pitchFamily="2" charset="77"/>
                <a:ea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1FC0C72-737D-446E-3EBF-97A33E71CB20}"/>
              </a:ext>
            </a:extLst>
          </p:cNvPr>
          <p:cNvSpPr txBox="1">
            <a:spLocks noChangeArrowheads="1"/>
          </p:cNvSpPr>
          <p:nvPr userDrawn="1"/>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2024 Dynamic Communities. All rights reserved. </a:t>
            </a:r>
          </a:p>
        </p:txBody>
      </p:sp>
      <p:pic>
        <p:nvPicPr>
          <p:cNvPr id="2" name="Picture 1" descr="A blue and orange text&#10;&#10;Description automatically generated">
            <a:extLst>
              <a:ext uri="{FF2B5EF4-FFF2-40B4-BE49-F238E27FC236}">
                <a16:creationId xmlns:a16="http://schemas.microsoft.com/office/drawing/2014/main" id="{C5897480-90F1-B09D-207D-8BF6A705B7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3946" y="2019726"/>
            <a:ext cx="9313322" cy="2514600"/>
          </a:xfrm>
          <a:prstGeom prst="rect">
            <a:avLst/>
          </a:prstGeom>
          <a:ln>
            <a:noFill/>
          </a:ln>
        </p:spPr>
      </p:pic>
      <p:sp>
        <p:nvSpPr>
          <p:cNvPr id="7" name="Rectangle: Rounded Corners 6">
            <a:extLst>
              <a:ext uri="{FF2B5EF4-FFF2-40B4-BE49-F238E27FC236}">
                <a16:creationId xmlns:a16="http://schemas.microsoft.com/office/drawing/2014/main" id="{8A1F9A9D-B86D-4E1E-00FC-589383923ACC}"/>
              </a:ext>
            </a:extLst>
          </p:cNvPr>
          <p:cNvSpPr/>
          <p:nvPr userDrawn="1"/>
        </p:nvSpPr>
        <p:spPr bwMode="auto">
          <a:xfrm>
            <a:off x="8993012" y="0"/>
            <a:ext cx="3449845" cy="1409700"/>
          </a:xfrm>
          <a:prstGeom prst="roundRect">
            <a:avLst/>
          </a:prstGeom>
          <a:solidFill>
            <a:srgbClr val="1C44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Innovation. </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Education.</a:t>
            </a:r>
          </a:p>
          <a:p>
            <a:pPr algn="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Training.</a:t>
            </a:r>
          </a:p>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D2BCFF2-AC4E-B77C-FF95-CB9F0FB520EF}"/>
              </a:ext>
            </a:extLst>
          </p:cNvPr>
          <p:cNvSpPr/>
          <p:nvPr userDrawn="1"/>
        </p:nvSpPr>
        <p:spPr bwMode="auto">
          <a:xfrm>
            <a:off x="11522075" y="-14564"/>
            <a:ext cx="914400" cy="609600"/>
          </a:xfrm>
          <a:prstGeom prst="rect">
            <a:avLst/>
          </a:prstGeom>
          <a:solidFill>
            <a:srgbClr val="1C44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69BF4CB4-BBCE-AE5D-9A4D-7C4ACEB4B0F2}"/>
              </a:ext>
            </a:extLst>
          </p:cNvPr>
          <p:cNvPicPr>
            <a:picLocks noChangeAspect="1"/>
          </p:cNvPicPr>
          <p:nvPr userDrawn="1"/>
        </p:nvPicPr>
        <p:blipFill>
          <a:blip r:embed="rId3"/>
          <a:stretch>
            <a:fillRect/>
          </a:stretch>
        </p:blipFill>
        <p:spPr>
          <a:xfrm rot="16200000">
            <a:off x="10243785" y="4809149"/>
            <a:ext cx="2179638" cy="2205742"/>
          </a:xfrm>
          <a:prstGeom prst="rect">
            <a:avLst/>
          </a:prstGeom>
        </p:spPr>
      </p:pic>
      <p:pic>
        <p:nvPicPr>
          <p:cNvPr id="10" name="Picture 9">
            <a:extLst>
              <a:ext uri="{FF2B5EF4-FFF2-40B4-BE49-F238E27FC236}">
                <a16:creationId xmlns:a16="http://schemas.microsoft.com/office/drawing/2014/main" id="{2C46B1DB-490F-0E5C-A780-C3D4537E8BD9}"/>
              </a:ext>
            </a:extLst>
          </p:cNvPr>
          <p:cNvPicPr>
            <a:picLocks noChangeAspect="1"/>
          </p:cNvPicPr>
          <p:nvPr userDrawn="1"/>
        </p:nvPicPr>
        <p:blipFill>
          <a:blip r:embed="rId3"/>
          <a:stretch>
            <a:fillRect/>
          </a:stretch>
        </p:blipFill>
        <p:spPr>
          <a:xfrm>
            <a:off x="0" y="5392512"/>
            <a:ext cx="1590897" cy="1609950"/>
          </a:xfrm>
          <a:prstGeom prst="rect">
            <a:avLst/>
          </a:prstGeom>
        </p:spPr>
      </p:pic>
      <p:grpSp>
        <p:nvGrpSpPr>
          <p:cNvPr id="11" name="Group 10">
            <a:extLst>
              <a:ext uri="{FF2B5EF4-FFF2-40B4-BE49-F238E27FC236}">
                <a16:creationId xmlns:a16="http://schemas.microsoft.com/office/drawing/2014/main" id="{AF2CFBCC-13CD-F699-E780-F5812B2016B9}"/>
              </a:ext>
            </a:extLst>
          </p:cNvPr>
          <p:cNvGrpSpPr/>
          <p:nvPr userDrawn="1"/>
        </p:nvGrpSpPr>
        <p:grpSpPr>
          <a:xfrm>
            <a:off x="0" y="14909"/>
            <a:ext cx="2265264" cy="929930"/>
            <a:chOff x="0" y="14909"/>
            <a:chExt cx="2265264" cy="929930"/>
          </a:xfrm>
        </p:grpSpPr>
        <p:pic>
          <p:nvPicPr>
            <p:cNvPr id="12" name="Picture 11">
              <a:extLst>
                <a:ext uri="{FF2B5EF4-FFF2-40B4-BE49-F238E27FC236}">
                  <a16:creationId xmlns:a16="http://schemas.microsoft.com/office/drawing/2014/main" id="{322418E4-6640-3E51-999A-0A090F384F6A}"/>
                </a:ext>
              </a:extLst>
            </p:cNvPr>
            <p:cNvPicPr>
              <a:picLocks noChangeAspect="1"/>
            </p:cNvPicPr>
            <p:nvPr/>
          </p:nvPicPr>
          <p:blipFill>
            <a:blip r:embed="rId4"/>
            <a:stretch>
              <a:fillRect/>
            </a:stretch>
          </p:blipFill>
          <p:spPr>
            <a:xfrm>
              <a:off x="0" y="14909"/>
              <a:ext cx="846137" cy="893808"/>
            </a:xfrm>
            <a:prstGeom prst="rect">
              <a:avLst/>
            </a:prstGeom>
          </p:spPr>
        </p:pic>
        <p:pic>
          <p:nvPicPr>
            <p:cNvPr id="13" name="Picture 12">
              <a:extLst>
                <a:ext uri="{FF2B5EF4-FFF2-40B4-BE49-F238E27FC236}">
                  <a16:creationId xmlns:a16="http://schemas.microsoft.com/office/drawing/2014/main" id="{83CFCD43-6817-AEE2-374B-C5B34FC4CAF9}"/>
                </a:ext>
              </a:extLst>
            </p:cNvPr>
            <p:cNvPicPr>
              <a:picLocks noChangeAspect="1"/>
            </p:cNvPicPr>
            <p:nvPr/>
          </p:nvPicPr>
          <p:blipFill>
            <a:blip r:embed="rId4"/>
            <a:stretch>
              <a:fillRect/>
            </a:stretch>
          </p:blipFill>
          <p:spPr>
            <a:xfrm>
              <a:off x="795448" y="104575"/>
              <a:ext cx="795449" cy="840264"/>
            </a:xfrm>
            <a:prstGeom prst="rect">
              <a:avLst/>
            </a:prstGeom>
          </p:spPr>
        </p:pic>
        <p:pic>
          <p:nvPicPr>
            <p:cNvPr id="14" name="Picture 13">
              <a:extLst>
                <a:ext uri="{FF2B5EF4-FFF2-40B4-BE49-F238E27FC236}">
                  <a16:creationId xmlns:a16="http://schemas.microsoft.com/office/drawing/2014/main" id="{88A4CF4E-C5EE-6065-1EE0-4BB48FB65428}"/>
                </a:ext>
              </a:extLst>
            </p:cNvPr>
            <p:cNvPicPr>
              <a:picLocks noChangeAspect="1"/>
            </p:cNvPicPr>
            <p:nvPr/>
          </p:nvPicPr>
          <p:blipFill>
            <a:blip r:embed="rId4"/>
            <a:stretch>
              <a:fillRect/>
            </a:stretch>
          </p:blipFill>
          <p:spPr>
            <a:xfrm>
              <a:off x="1469815" y="86269"/>
              <a:ext cx="795449" cy="840264"/>
            </a:xfrm>
            <a:prstGeom prst="rect">
              <a:avLst/>
            </a:prstGeom>
          </p:spPr>
        </p:pic>
      </p:grpSp>
    </p:spTree>
    <p:extLst>
      <p:ext uri="{BB962C8B-B14F-4D97-AF65-F5344CB8AC3E}">
        <p14:creationId xmlns:p14="http://schemas.microsoft.com/office/powerpoint/2010/main" val="718074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2270-4F51-B2BD-25A8-FBCA1328C0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BD6377-F964-256E-4F78-4D079F9D0E34}"/>
              </a:ext>
            </a:extLst>
          </p:cNvPr>
          <p:cNvSpPr>
            <a:spLocks noGrp="1"/>
          </p:cNvSpPr>
          <p:nvPr>
            <p:ph type="dt" sz="half" idx="10"/>
          </p:nvPr>
        </p:nvSpPr>
        <p:spPr/>
        <p:txBody>
          <a:bodyPr/>
          <a:lstStyle/>
          <a:p>
            <a:fld id="{6EEF6F3B-C46F-45AF-B510-91DEC77250F1}" type="datetimeFigureOut">
              <a:rPr lang="en-US" smtClean="0"/>
              <a:t>9/5/2025</a:t>
            </a:fld>
            <a:endParaRPr lang="en-US"/>
          </a:p>
        </p:txBody>
      </p:sp>
      <p:sp>
        <p:nvSpPr>
          <p:cNvPr id="4" name="Footer Placeholder 3">
            <a:extLst>
              <a:ext uri="{FF2B5EF4-FFF2-40B4-BE49-F238E27FC236}">
                <a16:creationId xmlns:a16="http://schemas.microsoft.com/office/drawing/2014/main" id="{94A7475A-3FAA-C55E-534E-920ACCE825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73F799-FD9D-D7B1-5727-5CA72CD4FF1D}"/>
              </a:ext>
            </a:extLst>
          </p:cNvPr>
          <p:cNvSpPr>
            <a:spLocks noGrp="1"/>
          </p:cNvSpPr>
          <p:nvPr>
            <p:ph type="sldNum" sz="quarter" idx="12"/>
          </p:nvPr>
        </p:nvSpPr>
        <p:spPr/>
        <p:txBody>
          <a:bodyPr/>
          <a:lstStyle/>
          <a:p>
            <a:fld id="{BE3BBBEA-9DA5-4AC8-99E9-42DF17418081}" type="slidenum">
              <a:rPr lang="en-US" smtClean="0"/>
              <a:t>‹#›</a:t>
            </a:fld>
            <a:endParaRPr lang="en-US"/>
          </a:p>
        </p:txBody>
      </p:sp>
    </p:spTree>
    <p:extLst>
      <p:ext uri="{BB962C8B-B14F-4D97-AF65-F5344CB8AC3E}">
        <p14:creationId xmlns:p14="http://schemas.microsoft.com/office/powerpoint/2010/main" val="1073358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3276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8942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1198" y="2996420"/>
            <a:ext cx="5285502" cy="926127"/>
          </a:xfrm>
        </p:spPr>
        <p:txBody>
          <a:bodyPr anchor="t"/>
          <a:lstStyle>
            <a:lvl1pPr algn="l">
              <a:defRPr sz="2720" b="1" cap="all"/>
            </a:lvl1pPr>
          </a:lstStyle>
          <a:p>
            <a:r>
              <a:rPr lang="en-US"/>
              <a:t>Click to edit Master title style</a:t>
            </a:r>
          </a:p>
        </p:txBody>
      </p:sp>
      <p:sp>
        <p:nvSpPr>
          <p:cNvPr id="3" name="Text Placeholder 2"/>
          <p:cNvSpPr>
            <a:spLocks noGrp="1"/>
          </p:cNvSpPr>
          <p:nvPr>
            <p:ph type="body" idx="1"/>
          </p:nvPr>
        </p:nvSpPr>
        <p:spPr>
          <a:xfrm>
            <a:off x="491198" y="1976386"/>
            <a:ext cx="5285502" cy="1020035"/>
          </a:xfrm>
        </p:spPr>
        <p:txBody>
          <a:bodyPr anchor="b"/>
          <a:lstStyle>
            <a:lvl1pPr marL="0" indent="0">
              <a:buNone/>
              <a:defRPr sz="1360">
                <a:solidFill>
                  <a:schemeClr val="tx1">
                    <a:tint val="75000"/>
                  </a:schemeClr>
                </a:solidFill>
              </a:defRPr>
            </a:lvl1pPr>
            <a:lvl2pPr marL="310850" indent="0">
              <a:buNone/>
              <a:defRPr sz="1224">
                <a:solidFill>
                  <a:schemeClr val="tx1">
                    <a:tint val="75000"/>
                  </a:schemeClr>
                </a:solidFill>
              </a:defRPr>
            </a:lvl2pPr>
            <a:lvl3pPr marL="621701" indent="0">
              <a:buNone/>
              <a:defRPr sz="1088">
                <a:solidFill>
                  <a:schemeClr val="tx1">
                    <a:tint val="75000"/>
                  </a:schemeClr>
                </a:solidFill>
              </a:defRPr>
            </a:lvl3pPr>
            <a:lvl4pPr marL="932551" indent="0">
              <a:buNone/>
              <a:defRPr sz="952">
                <a:solidFill>
                  <a:schemeClr val="tx1">
                    <a:tint val="75000"/>
                  </a:schemeClr>
                </a:solidFill>
              </a:defRPr>
            </a:lvl4pPr>
            <a:lvl5pPr marL="1243401" indent="0">
              <a:buNone/>
              <a:defRPr sz="952">
                <a:solidFill>
                  <a:schemeClr val="tx1">
                    <a:tint val="75000"/>
                  </a:schemeClr>
                </a:solidFill>
              </a:defRPr>
            </a:lvl5pPr>
            <a:lvl6pPr marL="1554251" indent="0">
              <a:buNone/>
              <a:defRPr sz="952">
                <a:solidFill>
                  <a:schemeClr val="tx1">
                    <a:tint val="75000"/>
                  </a:schemeClr>
                </a:solidFill>
              </a:defRPr>
            </a:lvl6pPr>
            <a:lvl7pPr marL="1865102" indent="0">
              <a:buNone/>
              <a:defRPr sz="952">
                <a:solidFill>
                  <a:schemeClr val="tx1">
                    <a:tint val="75000"/>
                  </a:schemeClr>
                </a:solidFill>
              </a:defRPr>
            </a:lvl7pPr>
            <a:lvl8pPr marL="2175952" indent="0">
              <a:buNone/>
              <a:defRPr sz="952">
                <a:solidFill>
                  <a:schemeClr val="tx1">
                    <a:tint val="75000"/>
                  </a:schemeClr>
                </a:solidFill>
              </a:defRPr>
            </a:lvl8pPr>
            <a:lvl9pPr marL="2486802" indent="0">
              <a:buNone/>
              <a:defRPr sz="95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833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0912" y="1088038"/>
            <a:ext cx="2746388" cy="3077375"/>
          </a:xfrm>
        </p:spPr>
        <p:txBody>
          <a:bodyPr/>
          <a:lstStyle>
            <a:lvl1pPr>
              <a:defRPr sz="1904"/>
            </a:lvl1pPr>
            <a:lvl2pPr>
              <a:defRPr sz="1632"/>
            </a:lvl2pPr>
            <a:lvl3pPr>
              <a:defRPr sz="1360"/>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160938" y="1088038"/>
            <a:ext cx="2746388" cy="3077375"/>
          </a:xfrm>
        </p:spPr>
        <p:txBody>
          <a:bodyPr/>
          <a:lstStyle>
            <a:lvl1pPr>
              <a:defRPr sz="1904"/>
            </a:lvl1pPr>
            <a:lvl2pPr>
              <a:defRPr sz="1632"/>
            </a:lvl2pPr>
            <a:lvl3pPr>
              <a:defRPr sz="1360"/>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8463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10912" y="1043782"/>
            <a:ext cx="2747468" cy="434999"/>
          </a:xfrm>
        </p:spPr>
        <p:txBody>
          <a:bodyPr anchor="b"/>
          <a:lstStyle>
            <a:lvl1pPr marL="0" indent="0">
              <a:buNone/>
              <a:defRPr sz="1632" b="1"/>
            </a:lvl1pPr>
            <a:lvl2pPr marL="310850" indent="0">
              <a:buNone/>
              <a:defRPr sz="1360" b="1"/>
            </a:lvl2pPr>
            <a:lvl3pPr marL="621701" indent="0">
              <a:buNone/>
              <a:defRPr sz="1224" b="1"/>
            </a:lvl3pPr>
            <a:lvl4pPr marL="932551" indent="0">
              <a:buNone/>
              <a:defRPr sz="1088" b="1"/>
            </a:lvl4pPr>
            <a:lvl5pPr marL="1243401" indent="0">
              <a:buNone/>
              <a:defRPr sz="1088" b="1"/>
            </a:lvl5pPr>
            <a:lvl6pPr marL="1554251" indent="0">
              <a:buNone/>
              <a:defRPr sz="1088" b="1"/>
            </a:lvl6pPr>
            <a:lvl7pPr marL="1865102" indent="0">
              <a:buNone/>
              <a:defRPr sz="1088" b="1"/>
            </a:lvl7pPr>
            <a:lvl8pPr marL="2175952" indent="0">
              <a:buNone/>
              <a:defRPr sz="1088" b="1"/>
            </a:lvl8pPr>
            <a:lvl9pPr marL="2486802" indent="0">
              <a:buNone/>
              <a:defRPr sz="1088" b="1"/>
            </a:lvl9pPr>
          </a:lstStyle>
          <a:p>
            <a:pPr lvl="0"/>
            <a:r>
              <a:rPr lang="en-US"/>
              <a:t>Click to edit Master text styles</a:t>
            </a:r>
          </a:p>
        </p:txBody>
      </p:sp>
      <p:sp>
        <p:nvSpPr>
          <p:cNvPr id="4" name="Content Placeholder 3"/>
          <p:cNvSpPr>
            <a:spLocks noGrp="1"/>
          </p:cNvSpPr>
          <p:nvPr>
            <p:ph sz="half" idx="2"/>
          </p:nvPr>
        </p:nvSpPr>
        <p:spPr>
          <a:xfrm>
            <a:off x="310912" y="1478781"/>
            <a:ext cx="2747468" cy="2686632"/>
          </a:xfrm>
        </p:spPr>
        <p:txBody>
          <a:bodyPr/>
          <a:lstStyle>
            <a:lvl1pPr>
              <a:defRPr sz="1632"/>
            </a:lvl1pPr>
            <a:lvl2pPr>
              <a:defRPr sz="1360"/>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158779" y="1043782"/>
            <a:ext cx="2748547" cy="434999"/>
          </a:xfrm>
        </p:spPr>
        <p:txBody>
          <a:bodyPr anchor="b"/>
          <a:lstStyle>
            <a:lvl1pPr marL="0" indent="0">
              <a:buNone/>
              <a:defRPr sz="1632" b="1"/>
            </a:lvl1pPr>
            <a:lvl2pPr marL="310850" indent="0">
              <a:buNone/>
              <a:defRPr sz="1360" b="1"/>
            </a:lvl2pPr>
            <a:lvl3pPr marL="621701" indent="0">
              <a:buNone/>
              <a:defRPr sz="1224" b="1"/>
            </a:lvl3pPr>
            <a:lvl4pPr marL="932551" indent="0">
              <a:buNone/>
              <a:defRPr sz="1088" b="1"/>
            </a:lvl4pPr>
            <a:lvl5pPr marL="1243401" indent="0">
              <a:buNone/>
              <a:defRPr sz="1088" b="1"/>
            </a:lvl5pPr>
            <a:lvl6pPr marL="1554251" indent="0">
              <a:buNone/>
              <a:defRPr sz="1088" b="1"/>
            </a:lvl6pPr>
            <a:lvl7pPr marL="1865102" indent="0">
              <a:buNone/>
              <a:defRPr sz="1088" b="1"/>
            </a:lvl7pPr>
            <a:lvl8pPr marL="2175952" indent="0">
              <a:buNone/>
              <a:defRPr sz="1088" b="1"/>
            </a:lvl8pPr>
            <a:lvl9pPr marL="2486802" indent="0">
              <a:buNone/>
              <a:defRPr sz="1088" b="1"/>
            </a:lvl9pPr>
          </a:lstStyle>
          <a:p>
            <a:pPr lvl="0"/>
            <a:r>
              <a:rPr lang="en-US"/>
              <a:t>Click to edit Master text styles</a:t>
            </a:r>
          </a:p>
        </p:txBody>
      </p:sp>
      <p:sp>
        <p:nvSpPr>
          <p:cNvPr id="6" name="Content Placeholder 5"/>
          <p:cNvSpPr>
            <a:spLocks noGrp="1"/>
          </p:cNvSpPr>
          <p:nvPr>
            <p:ph sz="quarter" idx="4"/>
          </p:nvPr>
        </p:nvSpPr>
        <p:spPr>
          <a:xfrm>
            <a:off x="3158779" y="1478781"/>
            <a:ext cx="2748547" cy="2686632"/>
          </a:xfrm>
        </p:spPr>
        <p:txBody>
          <a:bodyPr/>
          <a:lstStyle>
            <a:lvl1pPr>
              <a:defRPr sz="1632"/>
            </a:lvl1pPr>
            <a:lvl2pPr>
              <a:defRPr sz="1360"/>
            </a:lvl2pPr>
            <a:lvl3pPr>
              <a:defRPr sz="1224"/>
            </a:lvl3pPr>
            <a:lvl4pPr>
              <a:defRPr sz="1088"/>
            </a:lvl4pPr>
            <a:lvl5pPr>
              <a:defRPr sz="1088"/>
            </a:lvl5pPr>
            <a:lvl6pPr>
              <a:defRPr sz="1088"/>
            </a:lvl6pPr>
            <a:lvl7pPr>
              <a:defRPr sz="1088"/>
            </a:lvl7pPr>
            <a:lvl8pPr>
              <a:defRPr sz="1088"/>
            </a:lvl8pPr>
            <a:lvl9pPr>
              <a:defRPr sz="10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2085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4036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Text Placeholder 4"/>
          <p:cNvSpPr>
            <a:spLocks noGrp="1"/>
          </p:cNvSpPr>
          <p:nvPr>
            <p:ph type="body" sz="quarter" idx="15" hasCustomPrompt="1"/>
          </p:nvPr>
        </p:nvSpPr>
        <p:spPr bwMode="black">
          <a:xfrm>
            <a:off x="693737" y="1668462"/>
            <a:ext cx="8583613" cy="2901145"/>
          </a:xfrm>
        </p:spPr>
        <p:txBody>
          <a:bodyPr lIns="182880" tIns="146304" rIns="182880" bIns="146304"/>
          <a:lstStyle>
            <a:lvl1pPr marL="0" indent="0">
              <a:lnSpc>
                <a:spcPct val="80000"/>
              </a:lnSpc>
              <a:spcBef>
                <a:spcPts val="1200"/>
              </a:spcBef>
              <a:buNone/>
              <a:defRPr sz="5400" spc="-300">
                <a:effectLst>
                  <a:outerShdw blurRad="190500" dist="50800" dir="5400000" algn="ctr" rotWithShape="0">
                    <a:schemeClr val="bg1">
                      <a:alpha val="50000"/>
                    </a:schemeClr>
                  </a:outerShdw>
                </a:effectLst>
                <a:latin typeface="+mj-lt"/>
              </a:defRPr>
            </a:lvl1pPr>
          </a:lstStyle>
          <a:p>
            <a:pPr lvl="0"/>
            <a:r>
              <a:rPr lang="en-US"/>
              <a:t>PRESENTATION TITLE</a:t>
            </a:r>
          </a:p>
        </p:txBody>
      </p:sp>
      <p:sp>
        <p:nvSpPr>
          <p:cNvPr id="12" name="Text Placeholder 11"/>
          <p:cNvSpPr>
            <a:spLocks noGrp="1"/>
          </p:cNvSpPr>
          <p:nvPr>
            <p:ph type="body" sz="quarter" idx="16" hasCustomPrompt="1"/>
          </p:nvPr>
        </p:nvSpPr>
        <p:spPr bwMode="black">
          <a:xfrm>
            <a:off x="693736" y="4678362"/>
            <a:ext cx="8583613" cy="1044406"/>
          </a:xfrm>
        </p:spPr>
        <p:txBody>
          <a:bodyPr lIns="182880" tIns="146304" rIns="182880" bIns="146304"/>
          <a:lstStyle>
            <a:lvl1pPr marL="0" indent="0">
              <a:buNone/>
              <a:defRPr sz="3200">
                <a:solidFill>
                  <a:schemeClr val="bg1">
                    <a:lumMod val="20000"/>
                    <a:lumOff val="80000"/>
                  </a:schemeClr>
                </a:solidFill>
                <a:latin typeface="+mj-lt"/>
              </a:defRPr>
            </a:lvl1pPr>
          </a:lstStyle>
          <a:p>
            <a:pPr lvl="0"/>
            <a:r>
              <a:rPr lang="en-US"/>
              <a:t>Speaker Name(s)</a:t>
            </a:r>
          </a:p>
        </p:txBody>
      </p:sp>
      <p:pic>
        <p:nvPicPr>
          <p:cNvPr id="4" name="object 3" descr="object 3">
            <a:extLst>
              <a:ext uri="{FF2B5EF4-FFF2-40B4-BE49-F238E27FC236}">
                <a16:creationId xmlns:a16="http://schemas.microsoft.com/office/drawing/2014/main" id="{AB610140-7BCF-686D-991B-F684FE8489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049961"/>
            <a:ext cx="12462953" cy="944564"/>
          </a:xfrm>
          <a:prstGeom prst="rect">
            <a:avLst/>
          </a:prstGeom>
          <a:ln w="12700" cap="flat">
            <a:noFill/>
            <a:miter lim="400000"/>
          </a:ln>
          <a:effectLst/>
        </p:spPr>
      </p:pic>
      <p:sp>
        <p:nvSpPr>
          <p:cNvPr id="7" name="object 10">
            <a:extLst>
              <a:ext uri="{FF2B5EF4-FFF2-40B4-BE49-F238E27FC236}">
                <a16:creationId xmlns:a16="http://schemas.microsoft.com/office/drawing/2014/main" id="{EE279B16-6F41-C723-91AE-5EC4BFBA4493}"/>
              </a:ext>
            </a:extLst>
          </p:cNvPr>
          <p:cNvSpPr txBox="1"/>
          <p:nvPr userDrawn="1"/>
        </p:nvSpPr>
        <p:spPr>
          <a:xfrm>
            <a:off x="713677" y="6469062"/>
            <a:ext cx="2684147"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baseline="0">
                <a:solidFill>
                  <a:schemeClr val="tx1"/>
                </a:solidFill>
              </a:rPr>
              <a:t>@</a:t>
            </a:r>
            <a:r>
              <a:rPr spc="-65" baseline="0">
                <a:solidFill>
                  <a:schemeClr val="tx1"/>
                </a:solidFill>
              </a:rPr>
              <a:t> </a:t>
            </a:r>
            <a:r>
              <a:rPr spc="-50" baseline="0">
                <a:solidFill>
                  <a:schemeClr val="tx1"/>
                </a:solidFill>
              </a:rPr>
              <a:t>202</a:t>
            </a:r>
            <a:r>
              <a:rPr lang="en-US" spc="-50" baseline="0">
                <a:solidFill>
                  <a:schemeClr val="tx1"/>
                </a:solidFill>
              </a:rPr>
              <a:t>4</a:t>
            </a:r>
            <a:r>
              <a:rPr spc="-65" baseline="0">
                <a:solidFill>
                  <a:schemeClr val="tx1"/>
                </a:solidFill>
              </a:rPr>
              <a:t> </a:t>
            </a:r>
            <a:r>
              <a:rPr spc="60" baseline="0">
                <a:solidFill>
                  <a:schemeClr val="tx1"/>
                </a:solidFill>
              </a:rPr>
              <a:t>Dynamic</a:t>
            </a:r>
            <a:r>
              <a:rPr spc="-65" baseline="0">
                <a:solidFill>
                  <a:schemeClr val="tx1"/>
                </a:solidFill>
              </a:rPr>
              <a:t> </a:t>
            </a:r>
            <a:r>
              <a:rPr spc="40" baseline="0">
                <a:solidFill>
                  <a:schemeClr val="tx1"/>
                </a:solidFill>
              </a:rPr>
              <a:t>Communities</a:t>
            </a:r>
          </a:p>
        </p:txBody>
      </p:sp>
    </p:spTree>
    <p:extLst>
      <p:ext uri="{BB962C8B-B14F-4D97-AF65-F5344CB8AC3E}">
        <p14:creationId xmlns:p14="http://schemas.microsoft.com/office/powerpoint/2010/main" val="387991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5722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912" y="185657"/>
            <a:ext cx="2045757" cy="790122"/>
          </a:xfrm>
        </p:spPr>
        <p:txBody>
          <a:bodyPr anchor="b"/>
          <a:lstStyle>
            <a:lvl1pPr algn="l">
              <a:defRPr sz="1360" b="1"/>
            </a:lvl1pPr>
          </a:lstStyle>
          <a:p>
            <a:r>
              <a:rPr lang="en-US"/>
              <a:t>Click to edit Master title style</a:t>
            </a:r>
          </a:p>
        </p:txBody>
      </p:sp>
      <p:sp>
        <p:nvSpPr>
          <p:cNvPr id="3" name="Content Placeholder 2"/>
          <p:cNvSpPr>
            <a:spLocks noGrp="1"/>
          </p:cNvSpPr>
          <p:nvPr>
            <p:ph idx="1"/>
          </p:nvPr>
        </p:nvSpPr>
        <p:spPr>
          <a:xfrm>
            <a:off x="2431158" y="185657"/>
            <a:ext cx="3476167" cy="3979756"/>
          </a:xfrm>
        </p:spPr>
        <p:txBody>
          <a:bodyPr/>
          <a:lstStyle>
            <a:lvl1pPr>
              <a:defRPr sz="2176"/>
            </a:lvl1pPr>
            <a:lvl2pPr>
              <a:defRPr sz="1904"/>
            </a:lvl2pPr>
            <a:lvl3pPr>
              <a:defRPr sz="1632"/>
            </a:lvl3pPr>
            <a:lvl4pPr>
              <a:defRPr sz="1360"/>
            </a:lvl4pPr>
            <a:lvl5pPr>
              <a:defRPr sz="1360"/>
            </a:lvl5pPr>
            <a:lvl6pPr>
              <a:defRPr sz="1360"/>
            </a:lvl6pPr>
            <a:lvl7pPr>
              <a:defRPr sz="1360"/>
            </a:lvl7pPr>
            <a:lvl8pPr>
              <a:defRPr sz="1360"/>
            </a:lvl8pPr>
            <a:lvl9pPr>
              <a:defRPr sz="13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10912" y="975780"/>
            <a:ext cx="2045757" cy="3189633"/>
          </a:xfrm>
        </p:spPr>
        <p:txBody>
          <a:bodyPr/>
          <a:lstStyle>
            <a:lvl1pPr marL="0" indent="0">
              <a:buNone/>
              <a:defRPr sz="952"/>
            </a:lvl1pPr>
            <a:lvl2pPr marL="310850" indent="0">
              <a:buNone/>
              <a:defRPr sz="816"/>
            </a:lvl2pPr>
            <a:lvl3pPr marL="621701" indent="0">
              <a:buNone/>
              <a:defRPr sz="680"/>
            </a:lvl3pPr>
            <a:lvl4pPr marL="932551" indent="0">
              <a:buNone/>
              <a:defRPr sz="612"/>
            </a:lvl4pPr>
            <a:lvl5pPr marL="1243401" indent="0">
              <a:buNone/>
              <a:defRPr sz="612"/>
            </a:lvl5pPr>
            <a:lvl6pPr marL="1554251" indent="0">
              <a:buNone/>
              <a:defRPr sz="612"/>
            </a:lvl6pPr>
            <a:lvl7pPr marL="1865102" indent="0">
              <a:buNone/>
              <a:defRPr sz="612"/>
            </a:lvl7pPr>
            <a:lvl8pPr marL="2175952" indent="0">
              <a:buNone/>
              <a:defRPr sz="612"/>
            </a:lvl8pPr>
            <a:lvl9pPr marL="2486802" indent="0">
              <a:buNone/>
              <a:defRPr sz="61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6145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18" y="3264112"/>
            <a:ext cx="3730943" cy="385347"/>
          </a:xfrm>
        </p:spPr>
        <p:txBody>
          <a:bodyPr anchor="b"/>
          <a:lstStyle>
            <a:lvl1pPr algn="l">
              <a:defRPr sz="1360" b="1"/>
            </a:lvl1pPr>
          </a:lstStyle>
          <a:p>
            <a:r>
              <a:rPr lang="en-US"/>
              <a:t>Click to edit Master title style</a:t>
            </a:r>
          </a:p>
        </p:txBody>
      </p:sp>
      <p:sp>
        <p:nvSpPr>
          <p:cNvPr id="3" name="Picture Placeholder 2"/>
          <p:cNvSpPr>
            <a:spLocks noGrp="1"/>
          </p:cNvSpPr>
          <p:nvPr>
            <p:ph type="pic" idx="1"/>
          </p:nvPr>
        </p:nvSpPr>
        <p:spPr>
          <a:xfrm>
            <a:off x="1218818" y="416649"/>
            <a:ext cx="3730943" cy="2797810"/>
          </a:xfrm>
        </p:spPr>
        <p:txBody>
          <a:bodyPr/>
          <a:lstStyle>
            <a:lvl1pPr marL="0" indent="0">
              <a:buNone/>
              <a:defRPr sz="2176"/>
            </a:lvl1pPr>
            <a:lvl2pPr marL="310850" indent="0">
              <a:buNone/>
              <a:defRPr sz="1904"/>
            </a:lvl2pPr>
            <a:lvl3pPr marL="621701" indent="0">
              <a:buNone/>
              <a:defRPr sz="1632"/>
            </a:lvl3pPr>
            <a:lvl4pPr marL="932551" indent="0">
              <a:buNone/>
              <a:defRPr sz="1360"/>
            </a:lvl4pPr>
            <a:lvl5pPr marL="1243401" indent="0">
              <a:buNone/>
              <a:defRPr sz="1360"/>
            </a:lvl5pPr>
            <a:lvl6pPr marL="1554251" indent="0">
              <a:buNone/>
              <a:defRPr sz="1360"/>
            </a:lvl6pPr>
            <a:lvl7pPr marL="1865102" indent="0">
              <a:buNone/>
              <a:defRPr sz="1360"/>
            </a:lvl7pPr>
            <a:lvl8pPr marL="2175952" indent="0">
              <a:buNone/>
              <a:defRPr sz="1360"/>
            </a:lvl8pPr>
            <a:lvl9pPr marL="2486802" indent="0">
              <a:buNone/>
              <a:defRPr sz="1360"/>
            </a:lvl9pPr>
          </a:lstStyle>
          <a:p>
            <a:endParaRPr lang="en-US"/>
          </a:p>
        </p:txBody>
      </p:sp>
      <p:sp>
        <p:nvSpPr>
          <p:cNvPr id="4" name="Text Placeholder 3"/>
          <p:cNvSpPr>
            <a:spLocks noGrp="1"/>
          </p:cNvSpPr>
          <p:nvPr>
            <p:ph type="body" sz="half" idx="2"/>
          </p:nvPr>
        </p:nvSpPr>
        <p:spPr>
          <a:xfrm>
            <a:off x="1218818" y="3649459"/>
            <a:ext cx="3730943" cy="547256"/>
          </a:xfrm>
        </p:spPr>
        <p:txBody>
          <a:bodyPr/>
          <a:lstStyle>
            <a:lvl1pPr marL="0" indent="0">
              <a:buNone/>
              <a:defRPr sz="952"/>
            </a:lvl1pPr>
            <a:lvl2pPr marL="310850" indent="0">
              <a:buNone/>
              <a:defRPr sz="816"/>
            </a:lvl2pPr>
            <a:lvl3pPr marL="621701" indent="0">
              <a:buNone/>
              <a:defRPr sz="680"/>
            </a:lvl3pPr>
            <a:lvl4pPr marL="932551" indent="0">
              <a:buNone/>
              <a:defRPr sz="612"/>
            </a:lvl4pPr>
            <a:lvl5pPr marL="1243401" indent="0">
              <a:buNone/>
              <a:defRPr sz="612"/>
            </a:lvl5pPr>
            <a:lvl6pPr marL="1554251" indent="0">
              <a:buNone/>
              <a:defRPr sz="612"/>
            </a:lvl6pPr>
            <a:lvl7pPr marL="1865102" indent="0">
              <a:buNone/>
              <a:defRPr sz="612"/>
            </a:lvl7pPr>
            <a:lvl8pPr marL="2175952" indent="0">
              <a:buNone/>
              <a:defRPr sz="612"/>
            </a:lvl8pPr>
            <a:lvl9pPr marL="2486802" indent="0">
              <a:buNone/>
              <a:defRPr sz="612"/>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97986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7960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08222" y="186737"/>
            <a:ext cx="1399103" cy="3978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10912" y="186737"/>
            <a:ext cx="4093673" cy="3978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3951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imary2 with bullet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7C49BC2-92CC-441C-9FE7-0D196FB5DF88}"/>
              </a:ext>
            </a:extLst>
          </p:cNvPr>
          <p:cNvSpPr>
            <a:spLocks noGrp="1"/>
          </p:cNvSpPr>
          <p:nvPr>
            <p:ph type="title"/>
          </p:nvPr>
        </p:nvSpPr>
        <p:spPr>
          <a:xfrm>
            <a:off x="729473" y="1096963"/>
            <a:ext cx="10972800" cy="838200"/>
          </a:xfrm>
        </p:spPr>
        <p:txBody>
          <a:bodyPr/>
          <a:lstStyle>
            <a:lvl1pPr>
              <a:defRPr b="1" i="0">
                <a:solidFill>
                  <a:schemeClr val="tx1"/>
                </a:solidFill>
                <a:latin typeface="Poppins" pitchFamily="2" charset="77"/>
                <a:cs typeface="Poppins" pitchFamily="2" charset="77"/>
              </a:defRPr>
            </a:lvl1pPr>
          </a:lstStyle>
          <a:p>
            <a:r>
              <a:rPr lang="en-US"/>
              <a:t>Click to edit Master title style</a:t>
            </a:r>
          </a:p>
        </p:txBody>
      </p:sp>
      <p:sp>
        <p:nvSpPr>
          <p:cNvPr id="19" name="Text Placeholder 5">
            <a:extLst>
              <a:ext uri="{FF2B5EF4-FFF2-40B4-BE49-F238E27FC236}">
                <a16:creationId xmlns:a16="http://schemas.microsoft.com/office/drawing/2014/main" id="{3A109415-2F48-445D-A1F7-77E0709123B6}"/>
              </a:ext>
            </a:extLst>
          </p:cNvPr>
          <p:cNvSpPr>
            <a:spLocks noGrp="1"/>
          </p:cNvSpPr>
          <p:nvPr>
            <p:ph type="body" sz="quarter" idx="10"/>
          </p:nvPr>
        </p:nvSpPr>
        <p:spPr>
          <a:xfrm>
            <a:off x="731837" y="2087562"/>
            <a:ext cx="10972800" cy="3695700"/>
          </a:xfrm>
        </p:spPr>
        <p:txBody>
          <a:bodyPr/>
          <a:lstStyle>
            <a:lvl1pPr marL="346075" indent="-346075">
              <a:buFont typeface="Arial" panose="020B0604020202020204" pitchFamily="34" charset="0"/>
              <a:buChar char="•"/>
              <a:defRPr>
                <a:solidFill>
                  <a:schemeClr val="tx1"/>
                </a:solidFill>
                <a:latin typeface="Poppins" pitchFamily="2" charset="77"/>
                <a:cs typeface="Poppins" pitchFamily="2" charset="77"/>
              </a:defRPr>
            </a:lvl1pPr>
            <a:lvl2pPr marL="682625" indent="-342900">
              <a:buFont typeface="Arial" panose="020B0604020202020204" pitchFamily="34" charset="0"/>
              <a:buChar char="•"/>
              <a:defRPr sz="2400">
                <a:solidFill>
                  <a:schemeClr val="tx1"/>
                </a:solidFill>
                <a:latin typeface="Poppins" pitchFamily="2" charset="77"/>
                <a:cs typeface="Poppins" pitchFamily="2" charset="77"/>
              </a:defRPr>
            </a:lvl2pPr>
            <a:lvl3pPr marL="339725" indent="0">
              <a:buFont typeface="Arial" panose="020B0604020202020204" pitchFamily="34" charset="0"/>
              <a:buNone/>
              <a:defRPr sz="2400">
                <a:solidFill>
                  <a:schemeClr val="tx1"/>
                </a:solidFill>
              </a:defRPr>
            </a:lvl3pPr>
            <a:lvl4pPr marL="457200" indent="0">
              <a:buNone/>
              <a:defRPr>
                <a:solidFill>
                  <a:schemeClr val="tx1"/>
                </a:solidFill>
              </a:defRPr>
            </a:lvl4pPr>
            <a:lvl5pPr marL="685800" indent="0">
              <a:buNone/>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2698053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b="1" i="0">
                <a:latin typeface="+mn-lt"/>
                <a:cs typeface="Poppins" pitchFamily="2" charset="77"/>
              </a:defRPr>
            </a:lvl1pPr>
          </a:lstStyle>
          <a:p>
            <a:r>
              <a:rPr lang="en-US"/>
              <a:t>Click to edit Master title style</a:t>
            </a:r>
          </a:p>
        </p:txBody>
      </p:sp>
      <p:sp>
        <p:nvSpPr>
          <p:cNvPr id="6" name="Text Placeholder 5"/>
          <p:cNvSpPr>
            <a:spLocks noGrp="1"/>
          </p:cNvSpPr>
          <p:nvPr>
            <p:ph type="body" sz="quarter" idx="10"/>
          </p:nvPr>
        </p:nvSpPr>
        <p:spPr>
          <a:xfrm>
            <a:off x="732153" y="1668462"/>
            <a:ext cx="10972484" cy="4191000"/>
          </a:xfrm>
        </p:spPr>
        <p:txBody>
          <a:bodyPr/>
          <a:lstStyle>
            <a:lvl1pPr marL="346075" indent="-346075">
              <a:buFont typeface="Arial" panose="020B0604020202020204" pitchFamily="34" charset="0"/>
              <a:buChar char="•"/>
              <a:defRPr sz="4000">
                <a:solidFill>
                  <a:schemeClr val="tx1"/>
                </a:solidFill>
                <a:latin typeface="+mn-lt"/>
                <a:cs typeface="Poppins" pitchFamily="2" charset="77"/>
              </a:defRPr>
            </a:lvl1pPr>
            <a:lvl2pPr marL="682625" indent="-342900">
              <a:buFont typeface="Arial" panose="020B0604020202020204" pitchFamily="34" charset="0"/>
              <a:buChar char="•"/>
              <a:defRPr sz="2800">
                <a:solidFill>
                  <a:schemeClr val="tx1"/>
                </a:solidFill>
                <a:latin typeface="+mn-lt"/>
                <a:cs typeface="Poppins" pitchFamily="2" charset="77"/>
              </a:defRPr>
            </a:lvl2pPr>
            <a:lvl3pPr marL="228600" indent="0">
              <a:buNone/>
              <a:defRPr>
                <a:solidFill>
                  <a:schemeClr val="tx1"/>
                </a:solidFill>
              </a:defRPr>
            </a:lvl3pPr>
            <a:lvl4pPr marL="457200" indent="0">
              <a:buNone/>
              <a:defRPr>
                <a:solidFill>
                  <a:schemeClr val="tx1"/>
                </a:solidFill>
              </a:defRPr>
            </a:lvl4pPr>
            <a:lvl5pPr marL="685800" indent="0">
              <a:buNone/>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imary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b="1" i="0">
                <a:latin typeface="+mn-lt"/>
                <a:cs typeface="Poppins" pitchFamily="2" charset="77"/>
              </a:defRPr>
            </a:lvl1pPr>
          </a:lstStyle>
          <a:p>
            <a:r>
              <a:rPr lang="en-US"/>
              <a:t>Click to edit Master title style</a:t>
            </a:r>
          </a:p>
        </p:txBody>
      </p:sp>
      <p:sp>
        <p:nvSpPr>
          <p:cNvPr id="6" name="Text Placeholder 5"/>
          <p:cNvSpPr>
            <a:spLocks noGrp="1"/>
          </p:cNvSpPr>
          <p:nvPr>
            <p:ph type="body" sz="quarter" idx="10"/>
          </p:nvPr>
        </p:nvSpPr>
        <p:spPr>
          <a:xfrm>
            <a:off x="729561" y="1668462"/>
            <a:ext cx="10972484" cy="4191000"/>
          </a:xfrm>
        </p:spPr>
        <p:txBody>
          <a:bodyPr/>
          <a:lstStyle>
            <a:lvl1pPr marL="0" indent="0">
              <a:buNone/>
              <a:defRPr sz="4400">
                <a:solidFill>
                  <a:schemeClr val="tx1"/>
                </a:solidFill>
                <a:latin typeface="+mn-lt"/>
                <a:cs typeface="Poppins" pitchFamily="2" charset="77"/>
              </a:defRPr>
            </a:lvl1pPr>
            <a:lvl2pPr marL="0" indent="0">
              <a:buFontTx/>
              <a:buNone/>
              <a:defRPr sz="2800">
                <a:solidFill>
                  <a:schemeClr val="tx1"/>
                </a:solidFill>
                <a:latin typeface="+mn-lt"/>
                <a:cs typeface="Poppins" pitchFamily="2" charset="77"/>
              </a:defRPr>
            </a:lvl2pPr>
            <a:lvl3pPr marL="228600" indent="0">
              <a:buNone/>
              <a:defRPr>
                <a:solidFill>
                  <a:schemeClr val="tx1"/>
                </a:solidFill>
              </a:defRPr>
            </a:lvl3pPr>
            <a:lvl4pPr marL="457200" indent="0">
              <a:buNone/>
              <a:defRPr>
                <a:solidFill>
                  <a:schemeClr val="tx1"/>
                </a:solidFill>
              </a:defRPr>
            </a:lvl4pPr>
            <a:lvl5pPr marL="685800" indent="0">
              <a:buNone/>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17506776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imary2 no bullet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7C49BC2-92CC-441C-9FE7-0D196FB5DF88}"/>
              </a:ext>
            </a:extLst>
          </p:cNvPr>
          <p:cNvSpPr>
            <a:spLocks noGrp="1"/>
          </p:cNvSpPr>
          <p:nvPr>
            <p:ph type="title"/>
          </p:nvPr>
        </p:nvSpPr>
        <p:spPr>
          <a:xfrm>
            <a:off x="729473" y="1096963"/>
            <a:ext cx="10972800" cy="838200"/>
          </a:xfrm>
        </p:spPr>
        <p:txBody>
          <a:bodyPr/>
          <a:lstStyle>
            <a:lvl1pPr>
              <a:defRPr sz="4400" b="1" i="0">
                <a:solidFill>
                  <a:schemeClr val="tx1"/>
                </a:solidFill>
                <a:latin typeface="+mn-lt"/>
                <a:cs typeface="Poppins" pitchFamily="2" charset="77"/>
              </a:defRPr>
            </a:lvl1pPr>
          </a:lstStyle>
          <a:p>
            <a:r>
              <a:rPr lang="en-US"/>
              <a:t>Click to edit Master title style</a:t>
            </a:r>
          </a:p>
        </p:txBody>
      </p:sp>
      <p:sp>
        <p:nvSpPr>
          <p:cNvPr id="19" name="Text Placeholder 5">
            <a:extLst>
              <a:ext uri="{FF2B5EF4-FFF2-40B4-BE49-F238E27FC236}">
                <a16:creationId xmlns:a16="http://schemas.microsoft.com/office/drawing/2014/main" id="{3A109415-2F48-445D-A1F7-77E0709123B6}"/>
              </a:ext>
            </a:extLst>
          </p:cNvPr>
          <p:cNvSpPr>
            <a:spLocks noGrp="1"/>
          </p:cNvSpPr>
          <p:nvPr>
            <p:ph type="body" sz="quarter" idx="10"/>
          </p:nvPr>
        </p:nvSpPr>
        <p:spPr>
          <a:xfrm>
            <a:off x="731837" y="2087562"/>
            <a:ext cx="10972800" cy="3695700"/>
          </a:xfrm>
        </p:spPr>
        <p:txBody>
          <a:bodyPr/>
          <a:lstStyle>
            <a:lvl1pPr marL="0" indent="0">
              <a:buNone/>
              <a:defRPr sz="4000">
                <a:solidFill>
                  <a:schemeClr val="tx1"/>
                </a:solidFill>
                <a:latin typeface="+mn-lt"/>
                <a:cs typeface="Poppins" pitchFamily="2" charset="77"/>
              </a:defRPr>
            </a:lvl1pPr>
            <a:lvl2pPr marL="0" indent="0">
              <a:buFontTx/>
              <a:buNone/>
              <a:defRPr sz="2400">
                <a:solidFill>
                  <a:schemeClr val="tx1"/>
                </a:solidFill>
                <a:latin typeface="+mn-lt"/>
                <a:cs typeface="Poppins" pitchFamily="2" charset="77"/>
              </a:defRPr>
            </a:lvl2pPr>
            <a:lvl3pPr marL="228600" indent="0">
              <a:buNone/>
              <a:defRPr>
                <a:solidFill>
                  <a:schemeClr val="tx1"/>
                </a:solidFill>
              </a:defRPr>
            </a:lvl3pPr>
            <a:lvl4pPr marL="457200" indent="0">
              <a:buNone/>
              <a:defRPr>
                <a:solidFill>
                  <a:schemeClr val="tx1"/>
                </a:solidFill>
              </a:defRPr>
            </a:lvl4pPr>
            <a:lvl5pPr marL="685800" indent="0">
              <a:buNone/>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9252085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umns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Poppins" pitchFamily="2" charset="77"/>
                <a:cs typeface="Poppins" pitchFamily="2" charset="77"/>
              </a:defRPr>
            </a:lvl1pPr>
          </a:lstStyle>
          <a:p>
            <a:r>
              <a:rPr lang="en-US"/>
              <a:t>Click to edit Master title style</a:t>
            </a:r>
          </a:p>
        </p:txBody>
      </p:sp>
      <p:sp>
        <p:nvSpPr>
          <p:cNvPr id="4" name="Text Placeholder 3"/>
          <p:cNvSpPr>
            <a:spLocks noGrp="1"/>
          </p:cNvSpPr>
          <p:nvPr>
            <p:ph type="body" sz="quarter" idx="10"/>
          </p:nvPr>
        </p:nvSpPr>
        <p:spPr>
          <a:xfrm>
            <a:off x="722932" y="1668462"/>
            <a:ext cx="5038106" cy="4191000"/>
          </a:xfrm>
        </p:spPr>
        <p:txBody>
          <a:bodyPr wrap="square">
            <a:noAutofit/>
          </a:bodyPr>
          <a:lstStyle>
            <a:lvl1pPr marL="287338" indent="-287338">
              <a:spcBef>
                <a:spcPts val="1224"/>
              </a:spcBef>
              <a:buClr>
                <a:schemeClr val="tx1"/>
              </a:buClr>
              <a:buFont typeface="Arial" pitchFamily="34" charset="0"/>
              <a:buChar char="•"/>
              <a:defRPr sz="3200">
                <a:latin typeface="Poppins" pitchFamily="2" charset="77"/>
                <a:cs typeface="Poppins" pitchFamily="2" charset="77"/>
              </a:defRPr>
            </a:lvl1pPr>
            <a:lvl2pPr marL="531166" indent="-233195">
              <a:defRPr sz="2400">
                <a:latin typeface="Poppins" pitchFamily="2" charset="77"/>
                <a:cs typeface="Poppins" pitchFamily="2" charset="77"/>
              </a:defRPr>
            </a:lvl2pPr>
            <a:lvl3pPr marL="699585" indent="-168419">
              <a:tabLst/>
              <a:defRPr sz="2000">
                <a:latin typeface="Poppins" pitchFamily="2" charset="77"/>
                <a:cs typeface="Poppins" pitchFamily="2" charset="77"/>
              </a:defRPr>
            </a:lvl3pPr>
            <a:lvl4pPr marL="880958" indent="-181374">
              <a:defRPr>
                <a:latin typeface="Poppins" pitchFamily="2" charset="77"/>
                <a:cs typeface="Poppins" pitchFamily="2" charset="77"/>
              </a:defRPr>
            </a:lvl4pPr>
            <a:lvl5pPr marL="1049377" indent="-168419">
              <a:tabLst/>
              <a:defRPr>
                <a:latin typeface="Poppins" pitchFamily="2" charset="77"/>
                <a:cs typeface="Poppins"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18237" y="1668462"/>
            <a:ext cx="5486400" cy="4191000"/>
          </a:xfrm>
        </p:spPr>
        <p:txBody>
          <a:bodyPr wrap="square">
            <a:noAutofit/>
          </a:bodyPr>
          <a:lstStyle>
            <a:lvl1pPr marL="287338" indent="-287338">
              <a:spcBef>
                <a:spcPts val="1224"/>
              </a:spcBef>
              <a:buClr>
                <a:schemeClr val="tx1"/>
              </a:buClr>
              <a:buFont typeface="Arial" pitchFamily="34" charset="0"/>
              <a:buChar char="•"/>
              <a:defRPr sz="3200">
                <a:latin typeface="Poppins" pitchFamily="2" charset="77"/>
                <a:cs typeface="Poppins" pitchFamily="2" charset="77"/>
              </a:defRPr>
            </a:lvl1pPr>
            <a:lvl2pPr marL="531166" indent="-233195">
              <a:defRPr sz="2400">
                <a:latin typeface="Poppins" pitchFamily="2" charset="77"/>
                <a:cs typeface="Poppins" pitchFamily="2" charset="77"/>
              </a:defRPr>
            </a:lvl2pPr>
            <a:lvl3pPr marL="699585" indent="-168419">
              <a:tabLst/>
              <a:defRPr sz="2000">
                <a:latin typeface="Poppins" pitchFamily="2" charset="77"/>
                <a:cs typeface="Poppins" pitchFamily="2" charset="77"/>
              </a:defRPr>
            </a:lvl3pPr>
            <a:lvl4pPr marL="880958" indent="-181374">
              <a:defRPr>
                <a:latin typeface="Poppins" pitchFamily="2" charset="77"/>
                <a:cs typeface="Poppins" pitchFamily="2" charset="77"/>
              </a:defRPr>
            </a:lvl4pPr>
            <a:lvl5pPr marL="1049377" indent="-168419">
              <a:tabLst/>
              <a:defRPr>
                <a:latin typeface="Poppins" pitchFamily="2" charset="77"/>
                <a:cs typeface="Poppins"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s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chemeClr val="tx1"/>
                </a:solidFill>
                <a:latin typeface="Poppins" pitchFamily="2" charset="77"/>
                <a:cs typeface="Poppins" pitchFamily="2" charset="77"/>
              </a:defRPr>
            </a:lvl1pPr>
          </a:lstStyle>
          <a:p>
            <a:r>
              <a:rPr lang="en-US"/>
              <a:t>Click to edit Master title style</a:t>
            </a:r>
          </a:p>
        </p:txBody>
      </p:sp>
      <p:sp>
        <p:nvSpPr>
          <p:cNvPr id="4" name="Text Placeholder 3"/>
          <p:cNvSpPr>
            <a:spLocks noGrp="1"/>
          </p:cNvSpPr>
          <p:nvPr>
            <p:ph type="body" sz="quarter" idx="10"/>
          </p:nvPr>
        </p:nvSpPr>
        <p:spPr>
          <a:xfrm>
            <a:off x="739689" y="1668462"/>
            <a:ext cx="5021348" cy="4191000"/>
          </a:xfrm>
        </p:spPr>
        <p:txBody>
          <a:bodyPr wrap="square">
            <a:noAutofit/>
          </a:bodyPr>
          <a:lstStyle>
            <a:lvl1pPr marL="0" indent="0">
              <a:spcBef>
                <a:spcPts val="1224"/>
              </a:spcBef>
              <a:buClr>
                <a:schemeClr val="tx1"/>
              </a:buClr>
              <a:buFont typeface="Wingdings" pitchFamily="2" charset="2"/>
              <a:buNone/>
              <a:defRPr sz="3200">
                <a:solidFill>
                  <a:schemeClr val="tx1"/>
                </a:solidFill>
                <a:latin typeface="Poppins" pitchFamily="2" charset="77"/>
                <a:cs typeface="Poppins" pitchFamily="2" charset="77"/>
              </a:defRPr>
            </a:lvl1pPr>
            <a:lvl2pPr marL="0" indent="0">
              <a:buNone/>
              <a:defRPr sz="2000">
                <a:solidFill>
                  <a:schemeClr val="tx1"/>
                </a:solidFill>
                <a:latin typeface="Poppins" pitchFamily="2" charset="77"/>
                <a:cs typeface="Poppins" pitchFamily="2" charset="77"/>
              </a:defRPr>
            </a:lvl2pPr>
            <a:lvl3pPr marL="231775" indent="0">
              <a:buNone/>
              <a:tabLst/>
              <a:defRPr sz="2000">
                <a:solidFill>
                  <a:schemeClr val="tx1"/>
                </a:solidFill>
                <a:latin typeface="Poppins" pitchFamily="2" charset="77"/>
                <a:cs typeface="Poppins" pitchFamily="2" charset="77"/>
              </a:defRPr>
            </a:lvl3pPr>
            <a:lvl4pPr marL="460375" indent="0">
              <a:buNone/>
              <a:defRPr>
                <a:solidFill>
                  <a:schemeClr val="tx1"/>
                </a:solidFill>
                <a:latin typeface="Poppins" pitchFamily="2" charset="77"/>
                <a:cs typeface="Poppins" pitchFamily="2" charset="77"/>
              </a:defRPr>
            </a:lvl4pPr>
            <a:lvl5pPr marL="685800" indent="0">
              <a:buNone/>
              <a:tabLst/>
              <a:defRPr>
                <a:solidFill>
                  <a:schemeClr val="tx1"/>
                </a:solidFill>
                <a:latin typeface="Poppins" pitchFamily="2" charset="77"/>
                <a:cs typeface="Poppins"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18237" y="1668462"/>
            <a:ext cx="5486400" cy="4191000"/>
          </a:xfrm>
        </p:spPr>
        <p:txBody>
          <a:bodyPr wrap="square">
            <a:noAutofit/>
          </a:bodyPr>
          <a:lstStyle>
            <a:lvl1pPr marL="0" indent="0">
              <a:spcBef>
                <a:spcPts val="1224"/>
              </a:spcBef>
              <a:buClr>
                <a:schemeClr val="tx1"/>
              </a:buClr>
              <a:buFont typeface="Wingdings" pitchFamily="2" charset="2"/>
              <a:buNone/>
              <a:defRPr sz="3200">
                <a:solidFill>
                  <a:schemeClr val="tx1"/>
                </a:solidFill>
                <a:latin typeface="Poppins" pitchFamily="2" charset="77"/>
                <a:cs typeface="Poppins" pitchFamily="2" charset="77"/>
              </a:defRPr>
            </a:lvl1pPr>
            <a:lvl2pPr marL="0" indent="0">
              <a:buNone/>
              <a:defRPr sz="2000">
                <a:solidFill>
                  <a:schemeClr val="tx1"/>
                </a:solidFill>
                <a:latin typeface="Poppins" pitchFamily="2" charset="77"/>
                <a:cs typeface="Poppins" pitchFamily="2" charset="77"/>
              </a:defRPr>
            </a:lvl2pPr>
            <a:lvl3pPr marL="231775" indent="0">
              <a:buNone/>
              <a:tabLst/>
              <a:defRPr sz="2000">
                <a:solidFill>
                  <a:schemeClr val="tx1"/>
                </a:solidFill>
                <a:latin typeface="Poppins" pitchFamily="2" charset="77"/>
                <a:cs typeface="Poppins" pitchFamily="2" charset="77"/>
              </a:defRPr>
            </a:lvl3pPr>
            <a:lvl4pPr marL="460375" indent="0">
              <a:buNone/>
              <a:defRPr>
                <a:solidFill>
                  <a:schemeClr val="tx1"/>
                </a:solidFill>
                <a:latin typeface="Poppins" pitchFamily="2" charset="77"/>
                <a:cs typeface="Poppins" pitchFamily="2" charset="77"/>
              </a:defRPr>
            </a:lvl4pPr>
            <a:lvl5pPr marL="685800" indent="0">
              <a:buNone/>
              <a:tabLst/>
              <a:defRPr>
                <a:solidFill>
                  <a:schemeClr val="tx1"/>
                </a:solidFill>
                <a:latin typeface="Poppins" pitchFamily="2" charset="77"/>
                <a:cs typeface="Poppins"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2125662"/>
            <a:ext cx="7315200" cy="2286000"/>
          </a:xfrm>
          <a:noFill/>
        </p:spPr>
        <p:txBody>
          <a:bodyPr wrap="square" tIns="91440" bIns="91440" anchor="t" anchorCtr="0">
            <a:noAutofit/>
          </a:bodyPr>
          <a:lstStyle>
            <a:lvl1pPr>
              <a:defRPr sz="7200" b="1" i="0" spc="-100" baseline="0">
                <a:solidFill>
                  <a:schemeClr val="tx1"/>
                </a:solidFill>
                <a:latin typeface="+mn-lt"/>
                <a:cs typeface="Poppins ExtraBold" pitchFamily="2" charset="77"/>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731836" y="1668462"/>
            <a:ext cx="10972485" cy="4190999"/>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G:0 B:77</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R:5</a:t>
                </a:r>
                <a:r>
                  <a:rPr lang="en-US" sz="500" baseline="0">
                    <a:gradFill>
                      <a:gsLst>
                        <a:gs pos="0">
                          <a:srgbClr val="FFFFFF"/>
                        </a:gs>
                        <a:gs pos="100000">
                          <a:srgbClr val="FFFFFF"/>
                        </a:gs>
                      </a:gsLst>
                      <a:lin ang="5400000" scaled="0"/>
                    </a:gradFill>
                    <a:ea typeface="Segoe UI" pitchFamily="34" charset="0"/>
                    <a:cs typeface="Segoe UI" pitchFamily="34" charset="0"/>
                  </a:rPr>
                  <a:t> G:124 B:193</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a:gradFill>
                      <a:gsLst>
                        <a:gs pos="28302">
                          <a:schemeClr val="bg1"/>
                        </a:gs>
                        <a:gs pos="67000">
                          <a:schemeClr val="bg1"/>
                        </a:gs>
                      </a:gsLst>
                      <a:lin ang="5400000" scaled="1"/>
                    </a:gradFill>
                    <a:ea typeface="Segoe UI" pitchFamily="34" charset="0"/>
                    <a:cs typeface="Segoe UI" pitchFamily="34" charset="0"/>
                  </a:rPr>
                  <a:t>R:237</a:t>
                </a:r>
                <a:r>
                  <a:rPr lang="en-US" sz="500" baseline="0">
                    <a:gradFill>
                      <a:gsLst>
                        <a:gs pos="28302">
                          <a:schemeClr val="bg1"/>
                        </a:gs>
                        <a:gs pos="67000">
                          <a:schemeClr val="bg1"/>
                        </a:gs>
                      </a:gsLst>
                      <a:lin ang="5400000" scaled="1"/>
                    </a:gradFill>
                    <a:ea typeface="Segoe UI" pitchFamily="34" charset="0"/>
                    <a:cs typeface="Segoe UI" pitchFamily="34" charset="0"/>
                  </a:rPr>
                  <a:t> G:38 B:36</a:t>
                </a:r>
                <a:endParaRPr lang="en-US" sz="50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a:gradFill>
                      <a:gsLst>
                        <a:gs pos="4717">
                          <a:schemeClr val="tx1"/>
                        </a:gs>
                        <a:gs pos="36000">
                          <a:schemeClr val="tx1"/>
                        </a:gs>
                      </a:gsLst>
                      <a:lin ang="5400000" scaled="0"/>
                    </a:gradFill>
                    <a:ea typeface="Segoe UI" pitchFamily="34" charset="0"/>
                    <a:cs typeface="Segoe UI" pitchFamily="34" charset="0"/>
                  </a:rPr>
                  <a:t>R:254</a:t>
                </a:r>
                <a:r>
                  <a:rPr lang="en-US" sz="500" baseline="0">
                    <a:gradFill>
                      <a:gsLst>
                        <a:gs pos="4717">
                          <a:schemeClr val="tx1"/>
                        </a:gs>
                        <a:gs pos="36000">
                          <a:schemeClr val="tx1"/>
                        </a:gs>
                      </a:gsLst>
                      <a:lin ang="5400000" scaled="0"/>
                    </a:gradFill>
                    <a:ea typeface="Segoe UI" pitchFamily="34" charset="0"/>
                    <a:cs typeface="Segoe UI" pitchFamily="34" charset="0"/>
                  </a:rPr>
                  <a:t> G:197 B:35</a:t>
                </a:r>
                <a:endParaRPr lang="en-US" sz="50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7547">
                          <a:schemeClr val="tx1"/>
                        </a:gs>
                        <a:gs pos="28302">
                          <a:schemeClr val="tx1"/>
                        </a:gs>
                      </a:gsLst>
                      <a:lin ang="5400000" scaled="0"/>
                    </a:gradFill>
                    <a:ea typeface="Segoe UI" pitchFamily="34" charset="0"/>
                    <a:cs typeface="Segoe UI" pitchFamily="34" charset="0"/>
                  </a:rPr>
                  <a:t>R:</a:t>
                </a:r>
                <a:r>
                  <a:rPr lang="en-US" sz="500" baseline="0">
                    <a:gradFill>
                      <a:gsLst>
                        <a:gs pos="7547">
                          <a:schemeClr val="tx1"/>
                        </a:gs>
                        <a:gs pos="28302">
                          <a:schemeClr val="tx1"/>
                        </a:gs>
                      </a:gsLst>
                      <a:lin ang="5400000" scaled="0"/>
                    </a:gradFill>
                    <a:ea typeface="Segoe UI" pitchFamily="34" charset="0"/>
                    <a:cs typeface="Segoe UI" pitchFamily="34" charset="0"/>
                  </a:rPr>
                  <a:t>186 G:216 B:10</a:t>
                </a:r>
                <a:endParaRPr lang="en-US" sz="50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a:gradFill>
                      <a:gsLst>
                        <a:gs pos="76415">
                          <a:schemeClr val="bg1"/>
                        </a:gs>
                        <a:gs pos="52000">
                          <a:schemeClr val="bg1"/>
                        </a:gs>
                      </a:gsLst>
                      <a:lin ang="5400000" scaled="0"/>
                    </a:gradFill>
                    <a:ea typeface="Segoe UI" pitchFamily="34" charset="0"/>
                    <a:cs typeface="Segoe UI" pitchFamily="34" charset="0"/>
                  </a:rPr>
                  <a:t>R:0</a:t>
                </a:r>
                <a:r>
                  <a:rPr lang="en-US" sz="500" baseline="0">
                    <a:gradFill>
                      <a:gsLst>
                        <a:gs pos="76415">
                          <a:schemeClr val="bg1"/>
                        </a:gs>
                        <a:gs pos="52000">
                          <a:schemeClr val="bg1"/>
                        </a:gs>
                      </a:gsLst>
                      <a:lin ang="5400000" scaled="0"/>
                    </a:gradFill>
                    <a:ea typeface="Segoe UI" pitchFamily="34" charset="0"/>
                    <a:cs typeface="Segoe UI" pitchFamily="34" charset="0"/>
                  </a:rPr>
                  <a:t> G:130 B:114</a:t>
                </a:r>
                <a:endParaRPr lang="en-US" sz="50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pic>
        <p:nvPicPr>
          <p:cNvPr id="21" name="object 3" descr="object 3">
            <a:extLst>
              <a:ext uri="{FF2B5EF4-FFF2-40B4-BE49-F238E27FC236}">
                <a16:creationId xmlns:a16="http://schemas.microsoft.com/office/drawing/2014/main" id="{ED07FE4C-C6B5-2805-54E2-372049C162B2}"/>
              </a:ext>
            </a:extLst>
          </p:cNvPr>
          <p:cNvPicPr>
            <a:picLocks noChangeAspect="1"/>
          </p:cNvPicPr>
          <p:nvPr userDrawn="1"/>
        </p:nvPicPr>
        <p:blipFill rotWithShape="1">
          <a:blip r:embed="rId15" cstate="print">
            <a:extLst>
              <a:ext uri="{28A0092B-C50C-407E-A947-70E740481C1C}">
                <a14:useLocalDpi xmlns:a14="http://schemas.microsoft.com/office/drawing/2010/main"/>
              </a:ext>
            </a:extLst>
          </a:blip>
          <a:srcRect/>
          <a:stretch/>
        </p:blipFill>
        <p:spPr>
          <a:xfrm>
            <a:off x="0" y="6049961"/>
            <a:ext cx="12462953" cy="944564"/>
          </a:xfrm>
          <a:prstGeom prst="rect">
            <a:avLst/>
          </a:prstGeom>
          <a:ln w="12700" cap="flat">
            <a:noFill/>
            <a:miter lim="400000"/>
          </a:ln>
          <a:effectLst/>
        </p:spPr>
      </p:pic>
      <p:sp>
        <p:nvSpPr>
          <p:cNvPr id="3" name="object 10">
            <a:extLst>
              <a:ext uri="{FF2B5EF4-FFF2-40B4-BE49-F238E27FC236}">
                <a16:creationId xmlns:a16="http://schemas.microsoft.com/office/drawing/2014/main" id="{FDAC7605-1A2A-2BC3-3AC8-3BD446317472}"/>
              </a:ext>
            </a:extLst>
          </p:cNvPr>
          <p:cNvSpPr txBox="1"/>
          <p:nvPr userDrawn="1"/>
        </p:nvSpPr>
        <p:spPr>
          <a:xfrm>
            <a:off x="713677" y="6469062"/>
            <a:ext cx="268414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sz="1200">
                <a:solidFill>
                  <a:schemeClr val="bg1"/>
                </a:solidFill>
                <a:latin typeface="Poppins" pitchFamily="2" charset="77"/>
                <a:cs typeface="Poppins" pitchFamily="2" charset="77"/>
              </a:rPr>
              <a:t>@</a:t>
            </a:r>
            <a:r>
              <a:rPr sz="1200" spc="-65">
                <a:solidFill>
                  <a:schemeClr val="bg1"/>
                </a:solidFill>
                <a:latin typeface="Poppins" pitchFamily="2" charset="77"/>
                <a:cs typeface="Poppins" pitchFamily="2" charset="77"/>
              </a:rPr>
              <a:t> </a:t>
            </a:r>
            <a:r>
              <a:rPr sz="1200" spc="-50">
                <a:solidFill>
                  <a:schemeClr val="bg1"/>
                </a:solidFill>
                <a:latin typeface="Poppins" pitchFamily="2" charset="77"/>
                <a:cs typeface="Poppins" pitchFamily="2" charset="77"/>
              </a:rPr>
              <a:t>202</a:t>
            </a:r>
            <a:r>
              <a:rPr lang="en-US" sz="1200" spc="-50">
                <a:solidFill>
                  <a:schemeClr val="bg1"/>
                </a:solidFill>
                <a:latin typeface="Poppins" pitchFamily="2" charset="77"/>
                <a:cs typeface="Poppins" pitchFamily="2" charset="77"/>
              </a:rPr>
              <a:t>4</a:t>
            </a:r>
            <a:r>
              <a:rPr sz="1200" spc="-65">
                <a:solidFill>
                  <a:schemeClr val="bg1"/>
                </a:solidFill>
                <a:latin typeface="Poppins" pitchFamily="2" charset="77"/>
                <a:cs typeface="Poppins" pitchFamily="2" charset="77"/>
              </a:rPr>
              <a:t> </a:t>
            </a:r>
            <a:r>
              <a:rPr sz="1200" spc="60">
                <a:solidFill>
                  <a:schemeClr val="bg1"/>
                </a:solidFill>
                <a:latin typeface="Poppins" pitchFamily="2" charset="77"/>
                <a:cs typeface="Poppins" pitchFamily="2" charset="77"/>
              </a:rPr>
              <a:t>Dynamic</a:t>
            </a:r>
            <a:r>
              <a:rPr sz="1200" spc="-65">
                <a:solidFill>
                  <a:schemeClr val="bg1"/>
                </a:solidFill>
                <a:latin typeface="Poppins" pitchFamily="2" charset="77"/>
                <a:cs typeface="Poppins" pitchFamily="2" charset="77"/>
              </a:rPr>
              <a:t> </a:t>
            </a:r>
            <a:r>
              <a:rPr sz="1200" spc="40">
                <a:solidFill>
                  <a:schemeClr val="bg1"/>
                </a:solidFill>
                <a:latin typeface="Poppins" pitchFamily="2" charset="77"/>
                <a:cs typeface="Poppins" pitchFamily="2" charset="77"/>
              </a:rPr>
              <a:t>Communities</a:t>
            </a:r>
          </a:p>
        </p:txBody>
      </p:sp>
      <p:pic>
        <p:nvPicPr>
          <p:cNvPr id="7" name="Picture 6" descr="A blue and orange text&#10;&#10;Description automatically generated">
            <a:extLst>
              <a:ext uri="{FF2B5EF4-FFF2-40B4-BE49-F238E27FC236}">
                <a16:creationId xmlns:a16="http://schemas.microsoft.com/office/drawing/2014/main" id="{FB372D0F-5B06-3E9E-B450-69BD33951181}"/>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609137" y="111569"/>
            <a:ext cx="2617241" cy="706656"/>
          </a:xfrm>
          <a:prstGeom prst="rect">
            <a:avLst/>
          </a:prstGeom>
          <a:ln>
            <a:noFill/>
          </a:ln>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5" r:id="rId1"/>
    <p:sldLayoutId id="2147484314" r:id="rId2"/>
    <p:sldLayoutId id="2147484339" r:id="rId3"/>
    <p:sldLayoutId id="2147484295" r:id="rId4"/>
    <p:sldLayoutId id="2147484340" r:id="rId5"/>
    <p:sldLayoutId id="2147484302" r:id="rId6"/>
    <p:sldLayoutId id="2147484245" r:id="rId7"/>
    <p:sldLayoutId id="2147484297" r:id="rId8"/>
    <p:sldLayoutId id="2147484264" r:id="rId9"/>
    <p:sldLayoutId id="2147484338" r:id="rId10"/>
    <p:sldLayoutId id="2147484263" r:id="rId11"/>
    <p:sldLayoutId id="2147484337" r:id="rId12"/>
    <p:sldLayoutId id="2147484366" r:id="rId13"/>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Poppins" pitchFamily="2" charset="77"/>
          <a:ea typeface="+mn-ea"/>
          <a:cs typeface="Poppins" pitchFamily="2" charset="77"/>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Poppins" pitchFamily="2" charset="77"/>
          <a:ea typeface="+mn-ea"/>
          <a:cs typeface="Poppins" pitchFamily="2" charset="77"/>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Poppins" pitchFamily="2" charset="77"/>
          <a:ea typeface="+mn-ea"/>
          <a:cs typeface="Poppins" pitchFamily="2" charset="77"/>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33" userDrawn="1">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912" y="186737"/>
            <a:ext cx="5596414" cy="7771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0912" y="1088038"/>
            <a:ext cx="5596414" cy="30773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10912" y="4321926"/>
            <a:ext cx="1450922" cy="248262"/>
          </a:xfrm>
          <a:prstGeom prst="rect">
            <a:avLst/>
          </a:prstGeom>
        </p:spPr>
        <p:txBody>
          <a:bodyPr vert="horz" lIns="91440" tIns="45720" rIns="91440" bIns="45720" rtlCol="0" anchor="ctr"/>
          <a:lstStyle>
            <a:lvl1pPr algn="l">
              <a:defRPr sz="816">
                <a:solidFill>
                  <a:schemeClr val="tx1">
                    <a:tint val="75000"/>
                  </a:schemeClr>
                </a:solidFill>
              </a:defRPr>
            </a:lvl1pPr>
          </a:lstStyle>
          <a:p>
            <a:fld id="{1D8BD707-D9CF-40AE-B4C6-C98DA3205C09}" type="datetimeFigureOut">
              <a:rPr lang="en-US" smtClean="0"/>
              <a:pPr/>
              <a:t>9/5/2025</a:t>
            </a:fld>
            <a:endParaRPr lang="en-US"/>
          </a:p>
        </p:txBody>
      </p:sp>
      <p:sp>
        <p:nvSpPr>
          <p:cNvPr id="5" name="Footer Placeholder 4"/>
          <p:cNvSpPr>
            <a:spLocks noGrp="1"/>
          </p:cNvSpPr>
          <p:nvPr>
            <p:ph type="ftr" sz="quarter" idx="3"/>
          </p:nvPr>
        </p:nvSpPr>
        <p:spPr>
          <a:xfrm>
            <a:off x="2124564" y="4321926"/>
            <a:ext cx="1969109" cy="248262"/>
          </a:xfrm>
          <a:prstGeom prst="rect">
            <a:avLst/>
          </a:prstGeom>
        </p:spPr>
        <p:txBody>
          <a:bodyPr vert="horz" lIns="91440" tIns="45720" rIns="91440" bIns="45720" rtlCol="0" anchor="ctr"/>
          <a:lstStyle>
            <a:lvl1pPr algn="ctr">
              <a:defRPr sz="81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456404" y="4321926"/>
            <a:ext cx="1450922" cy="248262"/>
          </a:xfrm>
          <a:prstGeom prst="rect">
            <a:avLst/>
          </a:prstGeom>
        </p:spPr>
        <p:txBody>
          <a:bodyPr vert="horz" lIns="91440" tIns="45720" rIns="91440" bIns="45720" rtlCol="0" anchor="ctr"/>
          <a:lstStyle>
            <a:lvl1pPr algn="r">
              <a:defRPr sz="816">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25110926"/>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Lst>
  <p:txStyles>
    <p:titleStyle>
      <a:lvl1pPr algn="ctr" defTabSz="621701" rtl="0" eaLnBrk="1" latinLnBrk="0" hangingPunct="1">
        <a:spcBef>
          <a:spcPct val="0"/>
        </a:spcBef>
        <a:buNone/>
        <a:defRPr sz="2992" kern="1200">
          <a:solidFill>
            <a:schemeClr val="tx1"/>
          </a:solidFill>
          <a:latin typeface="+mj-lt"/>
          <a:ea typeface="+mj-ea"/>
          <a:cs typeface="+mj-cs"/>
        </a:defRPr>
      </a:lvl1pPr>
    </p:titleStyle>
    <p:bodyStyle>
      <a:lvl1pPr marL="233138" indent="-233138" algn="l" defTabSz="621701" rtl="0" eaLnBrk="1" latinLnBrk="0" hangingPunct="1">
        <a:spcBef>
          <a:spcPct val="20000"/>
        </a:spcBef>
        <a:buFont typeface="Arial" pitchFamily="34" charset="0"/>
        <a:buChar char="•"/>
        <a:defRPr sz="2176" kern="1200">
          <a:solidFill>
            <a:schemeClr val="tx1"/>
          </a:solidFill>
          <a:latin typeface="+mn-lt"/>
          <a:ea typeface="+mn-ea"/>
          <a:cs typeface="+mn-cs"/>
        </a:defRPr>
      </a:lvl1pPr>
      <a:lvl2pPr marL="505132" indent="-194281" algn="l" defTabSz="621701" rtl="0" eaLnBrk="1" latinLnBrk="0" hangingPunct="1">
        <a:spcBef>
          <a:spcPct val="20000"/>
        </a:spcBef>
        <a:buFont typeface="Arial" pitchFamily="34" charset="0"/>
        <a:buChar char="–"/>
        <a:defRPr sz="1904" kern="1200">
          <a:solidFill>
            <a:schemeClr val="tx1"/>
          </a:solidFill>
          <a:latin typeface="+mn-lt"/>
          <a:ea typeface="+mn-ea"/>
          <a:cs typeface="+mn-cs"/>
        </a:defRPr>
      </a:lvl2pPr>
      <a:lvl3pPr marL="777126" indent="-155425" algn="l" defTabSz="621701" rtl="0" eaLnBrk="1" latinLnBrk="0" hangingPunct="1">
        <a:spcBef>
          <a:spcPct val="20000"/>
        </a:spcBef>
        <a:buFont typeface="Arial" pitchFamily="34" charset="0"/>
        <a:buChar char="•"/>
        <a:defRPr sz="1632" kern="1200">
          <a:solidFill>
            <a:schemeClr val="tx1"/>
          </a:solidFill>
          <a:latin typeface="+mn-lt"/>
          <a:ea typeface="+mn-ea"/>
          <a:cs typeface="+mn-cs"/>
        </a:defRPr>
      </a:lvl3pPr>
      <a:lvl4pPr marL="1087976"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4pPr>
      <a:lvl5pPr marL="1398826"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5pPr>
      <a:lvl6pPr marL="1709677"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6pPr>
      <a:lvl7pPr marL="2020527"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7pPr>
      <a:lvl8pPr marL="2331377"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8pPr>
      <a:lvl9pPr marL="2642227" indent="-155425" algn="l" defTabSz="621701" rtl="0" eaLnBrk="1" latinLnBrk="0" hangingPunct="1">
        <a:spcBef>
          <a:spcPct val="20000"/>
        </a:spcBef>
        <a:buFont typeface="Arial" pitchFamily="34" charset="0"/>
        <a:buChar char="•"/>
        <a:defRPr sz="1360" kern="1200">
          <a:solidFill>
            <a:schemeClr val="tx1"/>
          </a:solidFill>
          <a:latin typeface="+mn-lt"/>
          <a:ea typeface="+mn-ea"/>
          <a:cs typeface="+mn-cs"/>
        </a:defRPr>
      </a:lvl9pPr>
    </p:bodyStyle>
    <p:otherStyle>
      <a:defPPr>
        <a:defRPr lang="en-US"/>
      </a:defPPr>
      <a:lvl1pPr marL="0" algn="l" defTabSz="621701" rtl="0" eaLnBrk="1" latinLnBrk="0" hangingPunct="1">
        <a:defRPr sz="1224" kern="1200">
          <a:solidFill>
            <a:schemeClr val="tx1"/>
          </a:solidFill>
          <a:latin typeface="+mn-lt"/>
          <a:ea typeface="+mn-ea"/>
          <a:cs typeface="+mn-cs"/>
        </a:defRPr>
      </a:lvl1pPr>
      <a:lvl2pPr marL="310850" algn="l" defTabSz="621701" rtl="0" eaLnBrk="1" latinLnBrk="0" hangingPunct="1">
        <a:defRPr sz="1224" kern="1200">
          <a:solidFill>
            <a:schemeClr val="tx1"/>
          </a:solidFill>
          <a:latin typeface="+mn-lt"/>
          <a:ea typeface="+mn-ea"/>
          <a:cs typeface="+mn-cs"/>
        </a:defRPr>
      </a:lvl2pPr>
      <a:lvl3pPr marL="621701" algn="l" defTabSz="621701" rtl="0" eaLnBrk="1" latinLnBrk="0" hangingPunct="1">
        <a:defRPr sz="1224" kern="1200">
          <a:solidFill>
            <a:schemeClr val="tx1"/>
          </a:solidFill>
          <a:latin typeface="+mn-lt"/>
          <a:ea typeface="+mn-ea"/>
          <a:cs typeface="+mn-cs"/>
        </a:defRPr>
      </a:lvl3pPr>
      <a:lvl4pPr marL="932551" algn="l" defTabSz="621701" rtl="0" eaLnBrk="1" latinLnBrk="0" hangingPunct="1">
        <a:defRPr sz="1224" kern="1200">
          <a:solidFill>
            <a:schemeClr val="tx1"/>
          </a:solidFill>
          <a:latin typeface="+mn-lt"/>
          <a:ea typeface="+mn-ea"/>
          <a:cs typeface="+mn-cs"/>
        </a:defRPr>
      </a:lvl4pPr>
      <a:lvl5pPr marL="1243401" algn="l" defTabSz="621701" rtl="0" eaLnBrk="1" latinLnBrk="0" hangingPunct="1">
        <a:defRPr sz="1224" kern="1200">
          <a:solidFill>
            <a:schemeClr val="tx1"/>
          </a:solidFill>
          <a:latin typeface="+mn-lt"/>
          <a:ea typeface="+mn-ea"/>
          <a:cs typeface="+mn-cs"/>
        </a:defRPr>
      </a:lvl5pPr>
      <a:lvl6pPr marL="1554251" algn="l" defTabSz="621701" rtl="0" eaLnBrk="1" latinLnBrk="0" hangingPunct="1">
        <a:defRPr sz="1224" kern="1200">
          <a:solidFill>
            <a:schemeClr val="tx1"/>
          </a:solidFill>
          <a:latin typeface="+mn-lt"/>
          <a:ea typeface="+mn-ea"/>
          <a:cs typeface="+mn-cs"/>
        </a:defRPr>
      </a:lvl6pPr>
      <a:lvl7pPr marL="1865102" algn="l" defTabSz="621701" rtl="0" eaLnBrk="1" latinLnBrk="0" hangingPunct="1">
        <a:defRPr sz="1224" kern="1200">
          <a:solidFill>
            <a:schemeClr val="tx1"/>
          </a:solidFill>
          <a:latin typeface="+mn-lt"/>
          <a:ea typeface="+mn-ea"/>
          <a:cs typeface="+mn-cs"/>
        </a:defRPr>
      </a:lvl7pPr>
      <a:lvl8pPr marL="2175952" algn="l" defTabSz="621701" rtl="0" eaLnBrk="1" latinLnBrk="0" hangingPunct="1">
        <a:defRPr sz="1224" kern="1200">
          <a:solidFill>
            <a:schemeClr val="tx1"/>
          </a:solidFill>
          <a:latin typeface="+mn-lt"/>
          <a:ea typeface="+mn-ea"/>
          <a:cs typeface="+mn-cs"/>
        </a:defRPr>
      </a:lvl8pPr>
      <a:lvl9pPr marL="2486802" algn="l" defTabSz="621701" rtl="0" eaLnBrk="1" latinLnBrk="0" hangingPunct="1">
        <a:defRPr sz="12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orange text&#10;&#10;Description automatically generated">
            <a:extLst>
              <a:ext uri="{FF2B5EF4-FFF2-40B4-BE49-F238E27FC236}">
                <a16:creationId xmlns:a16="http://schemas.microsoft.com/office/drawing/2014/main" id="{5598EDBD-3115-902F-1120-138426BB1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48" y="2049462"/>
            <a:ext cx="10394126" cy="2806416"/>
          </a:xfrm>
          <a:prstGeom prst="rect">
            <a:avLst/>
          </a:prstGeom>
          <a:ln>
            <a:noFill/>
          </a:ln>
        </p:spPr>
      </p:pic>
      <p:pic>
        <p:nvPicPr>
          <p:cNvPr id="7" name="Picture 6">
            <a:extLst>
              <a:ext uri="{FF2B5EF4-FFF2-40B4-BE49-F238E27FC236}">
                <a16:creationId xmlns:a16="http://schemas.microsoft.com/office/drawing/2014/main" id="{30B8CC5E-142D-1350-12D9-9FCE384E4E0C}"/>
              </a:ext>
            </a:extLst>
          </p:cNvPr>
          <p:cNvPicPr>
            <a:picLocks noChangeAspect="1"/>
          </p:cNvPicPr>
          <p:nvPr/>
        </p:nvPicPr>
        <p:blipFill>
          <a:blip r:embed="rId3"/>
          <a:stretch>
            <a:fillRect/>
          </a:stretch>
        </p:blipFill>
        <p:spPr>
          <a:xfrm>
            <a:off x="0" y="5373323"/>
            <a:ext cx="1590897" cy="1609950"/>
          </a:xfrm>
          <a:prstGeom prst="rect">
            <a:avLst/>
          </a:prstGeom>
        </p:spPr>
      </p:pic>
      <p:pic>
        <p:nvPicPr>
          <p:cNvPr id="9" name="Picture 8">
            <a:extLst>
              <a:ext uri="{FF2B5EF4-FFF2-40B4-BE49-F238E27FC236}">
                <a16:creationId xmlns:a16="http://schemas.microsoft.com/office/drawing/2014/main" id="{7A96CB7D-1496-5E7F-D778-2FD53AF8D08C}"/>
              </a:ext>
            </a:extLst>
          </p:cNvPr>
          <p:cNvPicPr>
            <a:picLocks noChangeAspect="1"/>
          </p:cNvPicPr>
          <p:nvPr/>
        </p:nvPicPr>
        <p:blipFill>
          <a:blip r:embed="rId3"/>
          <a:stretch>
            <a:fillRect/>
          </a:stretch>
        </p:blipFill>
        <p:spPr>
          <a:xfrm rot="16200000">
            <a:off x="10243785" y="4809149"/>
            <a:ext cx="2179638" cy="2205742"/>
          </a:xfrm>
          <a:prstGeom prst="rect">
            <a:avLst/>
          </a:prstGeom>
        </p:spPr>
      </p:pic>
      <p:sp>
        <p:nvSpPr>
          <p:cNvPr id="15" name="Rectangle: Rounded Corners 14">
            <a:extLst>
              <a:ext uri="{FF2B5EF4-FFF2-40B4-BE49-F238E27FC236}">
                <a16:creationId xmlns:a16="http://schemas.microsoft.com/office/drawing/2014/main" id="{9A09551E-2B28-0004-F24E-8438EB3C5630}"/>
              </a:ext>
            </a:extLst>
          </p:cNvPr>
          <p:cNvSpPr/>
          <p:nvPr/>
        </p:nvSpPr>
        <p:spPr bwMode="auto">
          <a:xfrm>
            <a:off x="8982971" y="-14564"/>
            <a:ext cx="3449845" cy="1409700"/>
          </a:xfrm>
          <a:prstGeom prst="roundRect">
            <a:avLst/>
          </a:prstGeom>
          <a:solidFill>
            <a:srgbClr val="1C44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Innovation. </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Education.</a:t>
            </a:r>
          </a:p>
          <a:p>
            <a:pPr algn="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Training.</a:t>
            </a:r>
          </a:p>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3475766-37DA-B728-FEC1-A4CFDCAA610D}"/>
              </a:ext>
            </a:extLst>
          </p:cNvPr>
          <p:cNvSpPr/>
          <p:nvPr/>
        </p:nvSpPr>
        <p:spPr bwMode="auto">
          <a:xfrm>
            <a:off x="11522075" y="-14564"/>
            <a:ext cx="914400" cy="609600"/>
          </a:xfrm>
          <a:prstGeom prst="rect">
            <a:avLst/>
          </a:prstGeom>
          <a:solidFill>
            <a:srgbClr val="1C44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A white background with blue and orange text&#10;&#10;Description automatically generated">
            <a:extLst>
              <a:ext uri="{FF2B5EF4-FFF2-40B4-BE49-F238E27FC236}">
                <a16:creationId xmlns:a16="http://schemas.microsoft.com/office/drawing/2014/main" id="{9690135C-FD62-8D87-C5F1-0C4F616B8F1E}"/>
              </a:ext>
            </a:extLst>
          </p:cNvPr>
          <p:cNvPicPr>
            <a:picLocks noChangeAspect="1"/>
          </p:cNvPicPr>
          <p:nvPr/>
        </p:nvPicPr>
        <p:blipFill>
          <a:blip r:embed="rId4"/>
          <a:stretch>
            <a:fillRect/>
          </a:stretch>
        </p:blipFill>
        <p:spPr>
          <a:xfrm>
            <a:off x="-68674" y="-9395"/>
            <a:ext cx="12512966" cy="7021393"/>
          </a:xfrm>
          <a:prstGeom prst="rect">
            <a:avLst/>
          </a:prstGeom>
        </p:spPr>
      </p:pic>
    </p:spTree>
    <p:extLst>
      <p:ext uri="{BB962C8B-B14F-4D97-AF65-F5344CB8AC3E}">
        <p14:creationId xmlns:p14="http://schemas.microsoft.com/office/powerpoint/2010/main" val="373274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DE4A-89EB-4A46-A865-4F07EF0B0F1D}"/>
              </a:ext>
            </a:extLst>
          </p:cNvPr>
          <p:cNvSpPr>
            <a:spLocks noGrp="1"/>
          </p:cNvSpPr>
          <p:nvPr>
            <p:ph type="title"/>
          </p:nvPr>
        </p:nvSpPr>
        <p:spPr/>
        <p:txBody>
          <a:bodyPr/>
          <a:lstStyle/>
          <a:p>
            <a:r>
              <a:rPr lang="en-US" dirty="0"/>
              <a:t>Composite Entity</a:t>
            </a:r>
          </a:p>
        </p:txBody>
      </p:sp>
      <p:sp>
        <p:nvSpPr>
          <p:cNvPr id="3" name="Text Placeholder 2">
            <a:extLst>
              <a:ext uri="{FF2B5EF4-FFF2-40B4-BE49-F238E27FC236}">
                <a16:creationId xmlns:a16="http://schemas.microsoft.com/office/drawing/2014/main" id="{52D81AC0-E576-8972-DDE3-D8864F6F0EFE}"/>
              </a:ext>
            </a:extLst>
          </p:cNvPr>
          <p:cNvSpPr>
            <a:spLocks noGrp="1"/>
          </p:cNvSpPr>
          <p:nvPr>
            <p:ph type="body" sz="quarter" idx="10"/>
          </p:nvPr>
        </p:nvSpPr>
        <p:spPr/>
        <p:txBody>
          <a:bodyPr/>
          <a:lstStyle/>
          <a:p>
            <a:r>
              <a:rPr lang="en-US" dirty="0"/>
              <a:t>It combines multiple related entities into a single entity</a:t>
            </a:r>
          </a:p>
          <a:p>
            <a:endParaRPr lang="en-US" dirty="0"/>
          </a:p>
        </p:txBody>
      </p:sp>
      <p:pic>
        <p:nvPicPr>
          <p:cNvPr id="4" name="Picture 3">
            <a:extLst>
              <a:ext uri="{FF2B5EF4-FFF2-40B4-BE49-F238E27FC236}">
                <a16:creationId xmlns:a16="http://schemas.microsoft.com/office/drawing/2014/main" id="{268C9721-DF1E-9021-6410-973675119C8F}"/>
              </a:ext>
            </a:extLst>
          </p:cNvPr>
          <p:cNvPicPr>
            <a:picLocks noChangeAspect="1"/>
          </p:cNvPicPr>
          <p:nvPr/>
        </p:nvPicPr>
        <p:blipFill>
          <a:blip r:embed="rId2"/>
          <a:stretch>
            <a:fillRect/>
          </a:stretch>
        </p:blipFill>
        <p:spPr>
          <a:xfrm>
            <a:off x="1233459" y="3597202"/>
            <a:ext cx="9810384" cy="165093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00908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255F-6712-3E9F-4670-8CA5A4C7BFCF}"/>
              </a:ext>
            </a:extLst>
          </p:cNvPr>
          <p:cNvSpPr>
            <a:spLocks noGrp="1"/>
          </p:cNvSpPr>
          <p:nvPr>
            <p:ph type="title"/>
          </p:nvPr>
        </p:nvSpPr>
        <p:spPr/>
        <p:txBody>
          <a:bodyPr/>
          <a:lstStyle/>
          <a:p>
            <a:r>
              <a:rPr lang="en-US" dirty="0"/>
              <a:t>Set Based Entity</a:t>
            </a:r>
          </a:p>
        </p:txBody>
      </p:sp>
      <p:sp>
        <p:nvSpPr>
          <p:cNvPr id="3" name="Text Placeholder 2">
            <a:extLst>
              <a:ext uri="{FF2B5EF4-FFF2-40B4-BE49-F238E27FC236}">
                <a16:creationId xmlns:a16="http://schemas.microsoft.com/office/drawing/2014/main" id="{E57D4DF6-59CC-13DA-92DC-A5965E045B3C}"/>
              </a:ext>
            </a:extLst>
          </p:cNvPr>
          <p:cNvSpPr>
            <a:spLocks noGrp="1"/>
          </p:cNvSpPr>
          <p:nvPr>
            <p:ph type="body" sz="quarter" idx="10"/>
          </p:nvPr>
        </p:nvSpPr>
        <p:spPr/>
        <p:txBody>
          <a:bodyPr/>
          <a:lstStyle/>
          <a:p>
            <a:r>
              <a:rPr lang="en-US" sz="3600" dirty="0"/>
              <a:t>It is collection or set of records that share common characteristics or attributes. It enables operations and actions to be performed on a group of records simultaneously, improving efficiency and scalability in data processing.</a:t>
            </a:r>
          </a:p>
          <a:p>
            <a:endParaRPr lang="en-US" sz="3600" dirty="0"/>
          </a:p>
        </p:txBody>
      </p:sp>
      <p:pic>
        <p:nvPicPr>
          <p:cNvPr id="4" name="Picture 3">
            <a:extLst>
              <a:ext uri="{FF2B5EF4-FFF2-40B4-BE49-F238E27FC236}">
                <a16:creationId xmlns:a16="http://schemas.microsoft.com/office/drawing/2014/main" id="{9C2F3298-6423-13FB-B464-48AB86CD817D}"/>
              </a:ext>
            </a:extLst>
          </p:cNvPr>
          <p:cNvPicPr>
            <a:picLocks noChangeAspect="1"/>
          </p:cNvPicPr>
          <p:nvPr/>
        </p:nvPicPr>
        <p:blipFill>
          <a:blip r:embed="rId2"/>
          <a:stretch>
            <a:fillRect/>
          </a:stretch>
        </p:blipFill>
        <p:spPr>
          <a:xfrm>
            <a:off x="2630991" y="4778062"/>
            <a:ext cx="8632872" cy="116951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64229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C816-B745-8AF4-7F19-B346AE27425B}"/>
              </a:ext>
            </a:extLst>
          </p:cNvPr>
          <p:cNvSpPr>
            <a:spLocks noGrp="1"/>
          </p:cNvSpPr>
          <p:nvPr>
            <p:ph type="title"/>
          </p:nvPr>
        </p:nvSpPr>
        <p:spPr/>
        <p:txBody>
          <a:bodyPr/>
          <a:lstStyle/>
          <a:p>
            <a:r>
              <a:rPr lang="en-US" dirty="0"/>
              <a:t>Rows vs Sets</a:t>
            </a:r>
          </a:p>
        </p:txBody>
      </p:sp>
      <p:sp>
        <p:nvSpPr>
          <p:cNvPr id="4" name="Text Placeholder 3">
            <a:extLst>
              <a:ext uri="{FF2B5EF4-FFF2-40B4-BE49-F238E27FC236}">
                <a16:creationId xmlns:a16="http://schemas.microsoft.com/office/drawing/2014/main" id="{E0E183D3-23E0-B5AD-D6E7-16447F6C1509}"/>
              </a:ext>
            </a:extLst>
          </p:cNvPr>
          <p:cNvSpPr>
            <a:spLocks noGrp="1"/>
          </p:cNvSpPr>
          <p:nvPr>
            <p:ph type="body" sz="quarter" idx="10"/>
          </p:nvPr>
        </p:nvSpPr>
        <p:spPr/>
        <p:txBody>
          <a:bodyPr/>
          <a:lstStyle/>
          <a:p>
            <a:r>
              <a:rPr lang="en-US" dirty="0"/>
              <a:t>Rows</a:t>
            </a:r>
          </a:p>
          <a:p>
            <a:pPr lvl="1"/>
            <a:r>
              <a:rPr lang="en-US" dirty="0"/>
              <a:t>1 collection at time</a:t>
            </a:r>
          </a:p>
          <a:p>
            <a:pPr lvl="1"/>
            <a:r>
              <a:rPr lang="en-US" dirty="0"/>
              <a:t>Targeted</a:t>
            </a:r>
          </a:p>
          <a:p>
            <a:pPr lvl="1"/>
            <a:r>
              <a:rPr lang="en-US" dirty="0"/>
              <a:t>Precise</a:t>
            </a:r>
          </a:p>
          <a:p>
            <a:pPr lvl="1"/>
            <a:r>
              <a:rPr lang="en-US" dirty="0"/>
              <a:t>Slow (comparatively)</a:t>
            </a:r>
          </a:p>
        </p:txBody>
      </p:sp>
      <p:sp>
        <p:nvSpPr>
          <p:cNvPr id="5" name="Text Placeholder 4">
            <a:extLst>
              <a:ext uri="{FF2B5EF4-FFF2-40B4-BE49-F238E27FC236}">
                <a16:creationId xmlns:a16="http://schemas.microsoft.com/office/drawing/2014/main" id="{E9FD13F3-7B5C-6D4C-1B64-C6C9C471DA11}"/>
              </a:ext>
            </a:extLst>
          </p:cNvPr>
          <p:cNvSpPr>
            <a:spLocks noGrp="1"/>
          </p:cNvSpPr>
          <p:nvPr>
            <p:ph type="body" sz="quarter" idx="11"/>
          </p:nvPr>
        </p:nvSpPr>
        <p:spPr/>
        <p:txBody>
          <a:bodyPr/>
          <a:lstStyle/>
          <a:p>
            <a:r>
              <a:rPr lang="en-US" dirty="0"/>
              <a:t>Sets</a:t>
            </a:r>
          </a:p>
          <a:p>
            <a:pPr lvl="1"/>
            <a:r>
              <a:rPr lang="en-US" dirty="0"/>
              <a:t>Collections of Collections</a:t>
            </a:r>
          </a:p>
          <a:p>
            <a:pPr lvl="1"/>
            <a:r>
              <a:rPr lang="en-US" dirty="0"/>
              <a:t>Targeted</a:t>
            </a:r>
          </a:p>
          <a:p>
            <a:pPr lvl="1"/>
            <a:r>
              <a:rPr lang="en-US" dirty="0"/>
              <a:t>Precise</a:t>
            </a:r>
          </a:p>
          <a:p>
            <a:pPr lvl="1"/>
            <a:r>
              <a:rPr lang="en-US" dirty="0"/>
              <a:t>Fast (comparatively)</a:t>
            </a:r>
          </a:p>
        </p:txBody>
      </p:sp>
      <p:pic>
        <p:nvPicPr>
          <p:cNvPr id="6146" name="Picture 2" descr="Need Transformers The Last Knight CGI Renders with ...">
            <a:extLst>
              <a:ext uri="{FF2B5EF4-FFF2-40B4-BE49-F238E27FC236}">
                <a16:creationId xmlns:a16="http://schemas.microsoft.com/office/drawing/2014/main" id="{C556EFE9-09D3-B423-F4BF-5F1AEEC8B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5446" y="4411014"/>
            <a:ext cx="1395918" cy="209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29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1D5E-A311-0762-BE09-2A0E153DE11F}"/>
              </a:ext>
            </a:extLst>
          </p:cNvPr>
          <p:cNvSpPr>
            <a:spLocks noGrp="1"/>
          </p:cNvSpPr>
          <p:nvPr>
            <p:ph type="title"/>
          </p:nvPr>
        </p:nvSpPr>
        <p:spPr/>
        <p:txBody>
          <a:bodyPr/>
          <a:lstStyle/>
          <a:p>
            <a:r>
              <a:rPr lang="en-US" dirty="0"/>
              <a:t>Mapping</a:t>
            </a:r>
          </a:p>
        </p:txBody>
      </p:sp>
      <p:sp>
        <p:nvSpPr>
          <p:cNvPr id="3" name="Text Placeholder 2">
            <a:extLst>
              <a:ext uri="{FF2B5EF4-FFF2-40B4-BE49-F238E27FC236}">
                <a16:creationId xmlns:a16="http://schemas.microsoft.com/office/drawing/2014/main" id="{338A9606-8131-2B58-F0DD-823F750FA74D}"/>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8FC943F9-4C3D-04F6-6ADC-642956A990D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A3B2FC45-392F-93E1-80A2-CB40911C1A2B}"/>
              </a:ext>
            </a:extLst>
          </p:cNvPr>
          <p:cNvPicPr>
            <a:picLocks noChangeAspect="1"/>
          </p:cNvPicPr>
          <p:nvPr/>
        </p:nvPicPr>
        <p:blipFill>
          <a:blip r:embed="rId2"/>
          <a:stretch>
            <a:fillRect/>
          </a:stretch>
        </p:blipFill>
        <p:spPr>
          <a:xfrm>
            <a:off x="545002" y="1757101"/>
            <a:ext cx="2824948" cy="3776968"/>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43DD63CA-774B-0981-D557-169E58D9EDA3}"/>
              </a:ext>
            </a:extLst>
          </p:cNvPr>
          <p:cNvPicPr>
            <a:picLocks noChangeAspect="1"/>
          </p:cNvPicPr>
          <p:nvPr/>
        </p:nvPicPr>
        <p:blipFill>
          <a:blip r:embed="rId3"/>
          <a:stretch>
            <a:fillRect/>
          </a:stretch>
        </p:blipFill>
        <p:spPr>
          <a:xfrm>
            <a:off x="4347725" y="1953742"/>
            <a:ext cx="7835460" cy="3036821"/>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7997417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0E314-4BC2-4D39-70CD-233121FF42C9}"/>
              </a:ext>
            </a:extLst>
          </p:cNvPr>
          <p:cNvSpPr>
            <a:spLocks noGrp="1"/>
          </p:cNvSpPr>
          <p:nvPr>
            <p:ph type="title"/>
          </p:nvPr>
        </p:nvSpPr>
        <p:spPr/>
        <p:txBody>
          <a:bodyPr/>
          <a:lstStyle/>
          <a:p>
            <a:r>
              <a:rPr lang="en-US" dirty="0"/>
              <a:t>Entity Attributes</a:t>
            </a:r>
          </a:p>
        </p:txBody>
      </p:sp>
      <p:sp>
        <p:nvSpPr>
          <p:cNvPr id="3" name="Text Placeholder 2">
            <a:extLst>
              <a:ext uri="{FF2B5EF4-FFF2-40B4-BE49-F238E27FC236}">
                <a16:creationId xmlns:a16="http://schemas.microsoft.com/office/drawing/2014/main" id="{FCD434F8-865A-0A39-6907-5FA5E314C0D5}"/>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EB8186D1-8A1E-23DA-C169-6A71C206DA4E}"/>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56C92E03-6042-8049-2C57-0A042135381F}"/>
              </a:ext>
            </a:extLst>
          </p:cNvPr>
          <p:cNvPicPr>
            <a:picLocks noChangeAspect="1"/>
          </p:cNvPicPr>
          <p:nvPr/>
        </p:nvPicPr>
        <p:blipFill>
          <a:blip r:embed="rId2"/>
          <a:stretch>
            <a:fillRect/>
          </a:stretch>
        </p:blipFill>
        <p:spPr>
          <a:xfrm>
            <a:off x="1979394" y="1519135"/>
            <a:ext cx="8477686" cy="39562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16387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4696-044B-BC4E-AA99-6AD80A94538D}"/>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49EDF6A5-F6D2-5327-7E8B-EFBF8920614C}"/>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B5839210-6344-A4EC-27EF-223C9F12A1D3}"/>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A3DDF6A5-5393-EFDA-4A74-C14BF0E6ABB8}"/>
              </a:ext>
            </a:extLst>
          </p:cNvPr>
          <p:cNvPicPr>
            <a:picLocks noChangeAspect="1"/>
          </p:cNvPicPr>
          <p:nvPr/>
        </p:nvPicPr>
        <p:blipFill>
          <a:blip r:embed="rId2"/>
          <a:stretch>
            <a:fillRect/>
          </a:stretch>
        </p:blipFill>
        <p:spPr>
          <a:xfrm>
            <a:off x="1063055" y="2363921"/>
            <a:ext cx="10795024" cy="1486862"/>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416462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53FA5-03F8-53ED-5810-00F464076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7791B-AD3D-27A8-10AA-56E3EC7C843D}"/>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7CF03AB2-4E09-409D-CCB7-C8C0B784DBAF}"/>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5C51AE9B-CD96-827D-E2A4-71922F5BCE7E}"/>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5997F7B7-E2C8-5708-2E3C-C34B7AF16E5E}"/>
              </a:ext>
            </a:extLst>
          </p:cNvPr>
          <p:cNvPicPr>
            <a:picLocks noChangeAspect="1"/>
          </p:cNvPicPr>
          <p:nvPr/>
        </p:nvPicPr>
        <p:blipFill>
          <a:blip r:embed="rId2"/>
          <a:stretch>
            <a:fillRect/>
          </a:stretch>
        </p:blipFill>
        <p:spPr>
          <a:xfrm>
            <a:off x="4426629" y="1135063"/>
            <a:ext cx="4497618" cy="4850185"/>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177748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8BCCC-ABFB-C1EA-4F4D-05BEB6EE71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7A1F2-0AE0-9C0B-4940-1A8945D8EB1E}"/>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ABC1AC78-31DF-30CF-3CC2-C27069490919}"/>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3544A49A-5278-89F1-EC24-3D0704AC3DA7}"/>
              </a:ext>
            </a:extLst>
          </p:cNvPr>
          <p:cNvSpPr>
            <a:spLocks noGrp="1"/>
          </p:cNvSpPr>
          <p:nvPr>
            <p:ph type="body" sz="quarter" idx="11"/>
          </p:nvPr>
        </p:nvSpPr>
        <p:spPr/>
        <p:txBody>
          <a:bodyPr/>
          <a:lstStyle/>
          <a:p>
            <a:endParaRPr lang="en-US" dirty="0"/>
          </a:p>
        </p:txBody>
      </p:sp>
      <p:pic>
        <p:nvPicPr>
          <p:cNvPr id="6" name="Picture 5">
            <a:extLst>
              <a:ext uri="{FF2B5EF4-FFF2-40B4-BE49-F238E27FC236}">
                <a16:creationId xmlns:a16="http://schemas.microsoft.com/office/drawing/2014/main" id="{53F28A79-7F49-519A-C987-7C2A1E9A2E65}"/>
              </a:ext>
            </a:extLst>
          </p:cNvPr>
          <p:cNvPicPr>
            <a:picLocks noChangeAspect="1"/>
          </p:cNvPicPr>
          <p:nvPr/>
        </p:nvPicPr>
        <p:blipFill>
          <a:blip r:embed="rId2"/>
          <a:stretch>
            <a:fillRect/>
          </a:stretch>
        </p:blipFill>
        <p:spPr>
          <a:xfrm>
            <a:off x="3290267" y="2850048"/>
            <a:ext cx="5306462" cy="174126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172" name="Picture 4" descr="Estos eran los Los Transformers originales de los 80's">
            <a:extLst>
              <a:ext uri="{FF2B5EF4-FFF2-40B4-BE49-F238E27FC236}">
                <a16:creationId xmlns:a16="http://schemas.microsoft.com/office/drawing/2014/main" id="{2B9B4D19-3372-0B0F-C674-D70AE6E6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744" y="2144327"/>
            <a:ext cx="2885925" cy="392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2431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01DB-1C8C-D8E1-38A8-FF4014F11087}"/>
              </a:ext>
            </a:extLst>
          </p:cNvPr>
          <p:cNvSpPr>
            <a:spLocks noGrp="1"/>
          </p:cNvSpPr>
          <p:nvPr>
            <p:ph type="title"/>
          </p:nvPr>
        </p:nvSpPr>
        <p:spPr/>
        <p:txBody>
          <a:bodyPr/>
          <a:lstStyle/>
          <a:p>
            <a:r>
              <a:rPr lang="en-US" dirty="0"/>
              <a:t>Sequence</a:t>
            </a:r>
          </a:p>
        </p:txBody>
      </p:sp>
      <p:sp>
        <p:nvSpPr>
          <p:cNvPr id="3" name="Text Placeholder 2">
            <a:extLst>
              <a:ext uri="{FF2B5EF4-FFF2-40B4-BE49-F238E27FC236}">
                <a16:creationId xmlns:a16="http://schemas.microsoft.com/office/drawing/2014/main" id="{799FF217-CDD3-A8B5-9B75-720150EFC042}"/>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5B1263BD-01E4-7953-11FD-584E2572BEAF}"/>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06D49D41-4D38-57F7-2A1B-F1EED82E2AD0}"/>
              </a:ext>
            </a:extLst>
          </p:cNvPr>
          <p:cNvPicPr>
            <a:picLocks noChangeAspect="1"/>
          </p:cNvPicPr>
          <p:nvPr/>
        </p:nvPicPr>
        <p:blipFill>
          <a:blip r:embed="rId2"/>
          <a:stretch>
            <a:fillRect/>
          </a:stretch>
        </p:blipFill>
        <p:spPr>
          <a:xfrm>
            <a:off x="1167650" y="1668462"/>
            <a:ext cx="10536987" cy="358611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6038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A0D3E-F8C0-2D68-0E15-6DA876165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41FB9-4962-3327-CD9A-0C895811DF5B}"/>
              </a:ext>
            </a:extLst>
          </p:cNvPr>
          <p:cNvSpPr>
            <a:spLocks noGrp="1"/>
          </p:cNvSpPr>
          <p:nvPr>
            <p:ph type="title"/>
          </p:nvPr>
        </p:nvSpPr>
        <p:spPr/>
        <p:txBody>
          <a:bodyPr/>
          <a:lstStyle/>
          <a:p>
            <a:r>
              <a:rPr lang="en-US" dirty="0"/>
              <a:t>Filter</a:t>
            </a:r>
          </a:p>
        </p:txBody>
      </p:sp>
      <p:sp>
        <p:nvSpPr>
          <p:cNvPr id="3" name="Text Placeholder 2">
            <a:extLst>
              <a:ext uri="{FF2B5EF4-FFF2-40B4-BE49-F238E27FC236}">
                <a16:creationId xmlns:a16="http://schemas.microsoft.com/office/drawing/2014/main" id="{4D134905-680C-F98E-1DCC-D7BDEA8E3DA4}"/>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9C668C1-866C-B5DB-0A26-D996137DE98C}"/>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4B6DE30E-A86F-6977-E633-94107126E084}"/>
              </a:ext>
            </a:extLst>
          </p:cNvPr>
          <p:cNvPicPr>
            <a:picLocks noChangeAspect="1"/>
          </p:cNvPicPr>
          <p:nvPr/>
        </p:nvPicPr>
        <p:blipFill>
          <a:blip r:embed="rId2"/>
          <a:stretch>
            <a:fillRect/>
          </a:stretch>
        </p:blipFill>
        <p:spPr>
          <a:xfrm>
            <a:off x="2418088" y="2008437"/>
            <a:ext cx="7678812" cy="268591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44545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DBDBDB">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32059" y="2997567"/>
            <a:ext cx="3668240" cy="4144904"/>
          </a:xfrm>
          <a:custGeom>
            <a:avLst/>
            <a:gdLst/>
            <a:ahLst/>
            <a:cxnLst/>
            <a:rect l="l" t="t" r="r" b="b"/>
            <a:pathLst>
              <a:path w="5394960" h="6096000">
                <a:moveTo>
                  <a:pt x="0" y="0"/>
                </a:moveTo>
                <a:lnTo>
                  <a:pt x="5394960" y="0"/>
                </a:lnTo>
                <a:lnTo>
                  <a:pt x="5394960" y="6096000"/>
                </a:lnTo>
                <a:lnTo>
                  <a:pt x="0" y="609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21701"/>
            <a:endParaRPr lang="en-US" sz="1224">
              <a:solidFill>
                <a:prstClr val="black"/>
              </a:solidFill>
              <a:latin typeface="Calibri"/>
            </a:endParaRPr>
          </a:p>
        </p:txBody>
      </p:sp>
      <p:sp>
        <p:nvSpPr>
          <p:cNvPr id="3" name="Freeform 3"/>
          <p:cNvSpPr/>
          <p:nvPr/>
        </p:nvSpPr>
        <p:spPr>
          <a:xfrm>
            <a:off x="9360578" y="-88818"/>
            <a:ext cx="7414742" cy="3086386"/>
          </a:xfrm>
          <a:custGeom>
            <a:avLst/>
            <a:gdLst/>
            <a:ahLst/>
            <a:cxnLst/>
            <a:rect l="l" t="t" r="r" b="b"/>
            <a:pathLst>
              <a:path w="10905022" h="4539215">
                <a:moveTo>
                  <a:pt x="0" y="0"/>
                </a:moveTo>
                <a:lnTo>
                  <a:pt x="10905022" y="0"/>
                </a:lnTo>
                <a:lnTo>
                  <a:pt x="10905022" y="4539215"/>
                </a:lnTo>
                <a:lnTo>
                  <a:pt x="0" y="4539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21701"/>
            <a:endParaRPr lang="en-US" sz="1224">
              <a:solidFill>
                <a:prstClr val="black"/>
              </a:solidFill>
              <a:latin typeface="Calibri"/>
            </a:endParaRPr>
          </a:p>
        </p:txBody>
      </p:sp>
      <p:sp>
        <p:nvSpPr>
          <p:cNvPr id="4" name="Freeform 4"/>
          <p:cNvSpPr/>
          <p:nvPr/>
        </p:nvSpPr>
        <p:spPr>
          <a:xfrm>
            <a:off x="5547540" y="6027375"/>
            <a:ext cx="1629903" cy="178465"/>
          </a:xfrm>
          <a:custGeom>
            <a:avLst/>
            <a:gdLst/>
            <a:ahLst/>
            <a:cxnLst/>
            <a:rect l="l" t="t" r="r" b="b"/>
            <a:pathLst>
              <a:path w="2397134" h="262472">
                <a:moveTo>
                  <a:pt x="0" y="0"/>
                </a:moveTo>
                <a:lnTo>
                  <a:pt x="2397134" y="0"/>
                </a:lnTo>
                <a:lnTo>
                  <a:pt x="2397134" y="262471"/>
                </a:lnTo>
                <a:lnTo>
                  <a:pt x="0" y="262471"/>
                </a:lnTo>
                <a:lnTo>
                  <a:pt x="0" y="0"/>
                </a:lnTo>
                <a:close/>
              </a:path>
            </a:pathLst>
          </a:custGeom>
          <a:blipFill>
            <a:blip r:embed="rId6">
              <a:extLst>
                <a:ext uri="{96DAC541-7B7A-43D3-8B79-37D633B846F1}">
                  <asvg:svgBlip xmlns:asvg="http://schemas.microsoft.com/office/drawing/2016/SVG/main" r:embed="rId7"/>
                </a:ext>
              </a:extLst>
            </a:blip>
            <a:stretch>
              <a:fillRect b="-256184"/>
            </a:stretch>
          </a:blipFill>
        </p:spPr>
        <p:txBody>
          <a:bodyPr/>
          <a:lstStyle/>
          <a:p>
            <a:pPr defTabSz="621701"/>
            <a:endParaRPr lang="en-US" sz="1224">
              <a:solidFill>
                <a:prstClr val="black"/>
              </a:solidFill>
              <a:latin typeface="Calibri"/>
            </a:endParaRPr>
          </a:p>
        </p:txBody>
      </p:sp>
      <p:sp>
        <p:nvSpPr>
          <p:cNvPr id="5" name="Freeform 5"/>
          <p:cNvSpPr/>
          <p:nvPr/>
        </p:nvSpPr>
        <p:spPr>
          <a:xfrm>
            <a:off x="7379789" y="6027375"/>
            <a:ext cx="1629903" cy="178465"/>
          </a:xfrm>
          <a:custGeom>
            <a:avLst/>
            <a:gdLst/>
            <a:ahLst/>
            <a:cxnLst/>
            <a:rect l="l" t="t" r="r" b="b"/>
            <a:pathLst>
              <a:path w="2397134" h="262472">
                <a:moveTo>
                  <a:pt x="0" y="0"/>
                </a:moveTo>
                <a:lnTo>
                  <a:pt x="2397134" y="0"/>
                </a:lnTo>
                <a:lnTo>
                  <a:pt x="2397134" y="262471"/>
                </a:lnTo>
                <a:lnTo>
                  <a:pt x="0" y="262471"/>
                </a:lnTo>
                <a:lnTo>
                  <a:pt x="0" y="0"/>
                </a:lnTo>
                <a:close/>
              </a:path>
            </a:pathLst>
          </a:custGeom>
          <a:blipFill>
            <a:blip r:embed="rId6">
              <a:extLst>
                <a:ext uri="{96DAC541-7B7A-43D3-8B79-37D633B846F1}">
                  <asvg:svgBlip xmlns:asvg="http://schemas.microsoft.com/office/drawing/2016/SVG/main" r:embed="rId7"/>
                </a:ext>
              </a:extLst>
            </a:blip>
            <a:stretch>
              <a:fillRect b="-256184"/>
            </a:stretch>
          </a:blipFill>
        </p:spPr>
        <p:txBody>
          <a:bodyPr/>
          <a:lstStyle/>
          <a:p>
            <a:pPr defTabSz="621701"/>
            <a:endParaRPr lang="en-US" sz="1224">
              <a:solidFill>
                <a:prstClr val="black"/>
              </a:solidFill>
              <a:latin typeface="Calibri"/>
            </a:endParaRPr>
          </a:p>
        </p:txBody>
      </p:sp>
      <p:sp>
        <p:nvSpPr>
          <p:cNvPr id="6" name="Freeform 6"/>
          <p:cNvSpPr/>
          <p:nvPr/>
        </p:nvSpPr>
        <p:spPr>
          <a:xfrm>
            <a:off x="9166704" y="6034284"/>
            <a:ext cx="1629903" cy="178465"/>
          </a:xfrm>
          <a:custGeom>
            <a:avLst/>
            <a:gdLst/>
            <a:ahLst/>
            <a:cxnLst/>
            <a:rect l="l" t="t" r="r" b="b"/>
            <a:pathLst>
              <a:path w="2397134" h="262472">
                <a:moveTo>
                  <a:pt x="0" y="0"/>
                </a:moveTo>
                <a:lnTo>
                  <a:pt x="2397134" y="0"/>
                </a:lnTo>
                <a:lnTo>
                  <a:pt x="2397134" y="262471"/>
                </a:lnTo>
                <a:lnTo>
                  <a:pt x="0" y="262471"/>
                </a:lnTo>
                <a:lnTo>
                  <a:pt x="0" y="0"/>
                </a:lnTo>
                <a:close/>
              </a:path>
            </a:pathLst>
          </a:custGeom>
          <a:blipFill>
            <a:blip r:embed="rId6">
              <a:extLst>
                <a:ext uri="{96DAC541-7B7A-43D3-8B79-37D633B846F1}">
                  <asvg:svgBlip xmlns:asvg="http://schemas.microsoft.com/office/drawing/2016/SVG/main" r:embed="rId7"/>
                </a:ext>
              </a:extLst>
            </a:blip>
            <a:stretch>
              <a:fillRect b="-256184"/>
            </a:stretch>
          </a:blipFill>
        </p:spPr>
        <p:txBody>
          <a:bodyPr/>
          <a:lstStyle/>
          <a:p>
            <a:pPr defTabSz="621701"/>
            <a:endParaRPr lang="en-US" sz="1224">
              <a:solidFill>
                <a:prstClr val="black"/>
              </a:solidFill>
              <a:latin typeface="Calibri"/>
            </a:endParaRPr>
          </a:p>
        </p:txBody>
      </p:sp>
      <p:sp>
        <p:nvSpPr>
          <p:cNvPr id="7" name="Freeform 7"/>
          <p:cNvSpPr/>
          <p:nvPr/>
        </p:nvSpPr>
        <p:spPr>
          <a:xfrm>
            <a:off x="10935766" y="6034284"/>
            <a:ext cx="710268" cy="175011"/>
          </a:xfrm>
          <a:custGeom>
            <a:avLst/>
            <a:gdLst/>
            <a:ahLst/>
            <a:cxnLst/>
            <a:rect l="l" t="t" r="r" b="b"/>
            <a:pathLst>
              <a:path w="1044606" h="257392">
                <a:moveTo>
                  <a:pt x="0" y="0"/>
                </a:moveTo>
                <a:lnTo>
                  <a:pt x="1044606" y="0"/>
                </a:lnTo>
                <a:lnTo>
                  <a:pt x="1044606" y="257391"/>
                </a:lnTo>
                <a:lnTo>
                  <a:pt x="0" y="257391"/>
                </a:lnTo>
                <a:lnTo>
                  <a:pt x="0" y="0"/>
                </a:lnTo>
                <a:close/>
              </a:path>
            </a:pathLst>
          </a:custGeom>
          <a:blipFill>
            <a:blip r:embed="rId6">
              <a:extLst>
                <a:ext uri="{96DAC541-7B7A-43D3-8B79-37D633B846F1}">
                  <asvg:svgBlip xmlns:asvg="http://schemas.microsoft.com/office/drawing/2016/SVG/main" r:embed="rId7"/>
                </a:ext>
              </a:extLst>
            </a:blip>
            <a:stretch>
              <a:fillRect r="-129477" b="-263213"/>
            </a:stretch>
          </a:blipFill>
        </p:spPr>
        <p:txBody>
          <a:bodyPr/>
          <a:lstStyle/>
          <a:p>
            <a:pPr defTabSz="621701"/>
            <a:endParaRPr lang="en-US" sz="1224">
              <a:solidFill>
                <a:prstClr val="black"/>
              </a:solidFill>
              <a:latin typeface="Calibri"/>
            </a:endParaRPr>
          </a:p>
        </p:txBody>
      </p:sp>
      <p:sp>
        <p:nvSpPr>
          <p:cNvPr id="8" name="Freeform 8"/>
          <p:cNvSpPr/>
          <p:nvPr/>
        </p:nvSpPr>
        <p:spPr>
          <a:xfrm>
            <a:off x="333050" y="305611"/>
            <a:ext cx="3932197" cy="1017980"/>
          </a:xfrm>
          <a:custGeom>
            <a:avLst/>
            <a:gdLst/>
            <a:ahLst/>
            <a:cxnLst/>
            <a:rect l="l" t="t" r="r" b="b"/>
            <a:pathLst>
              <a:path w="5783168" h="1497165">
                <a:moveTo>
                  <a:pt x="0" y="0"/>
                </a:moveTo>
                <a:lnTo>
                  <a:pt x="5783168" y="0"/>
                </a:lnTo>
                <a:lnTo>
                  <a:pt x="5783168" y="1497166"/>
                </a:lnTo>
                <a:lnTo>
                  <a:pt x="0" y="1497166"/>
                </a:lnTo>
                <a:lnTo>
                  <a:pt x="0" y="0"/>
                </a:lnTo>
                <a:close/>
              </a:path>
            </a:pathLst>
          </a:custGeom>
          <a:blipFill>
            <a:blip r:embed="rId8"/>
            <a:stretch>
              <a:fillRect t="-1916" b="-1916"/>
            </a:stretch>
          </a:blipFill>
        </p:spPr>
        <p:txBody>
          <a:bodyPr/>
          <a:lstStyle/>
          <a:p>
            <a:pPr defTabSz="621701"/>
            <a:endParaRPr lang="en-US" sz="1224">
              <a:solidFill>
                <a:prstClr val="black"/>
              </a:solidFill>
              <a:latin typeface="Calibri"/>
            </a:endParaRPr>
          </a:p>
        </p:txBody>
      </p:sp>
      <p:sp>
        <p:nvSpPr>
          <p:cNvPr id="9" name="TextBox 9"/>
          <p:cNvSpPr txBox="1"/>
          <p:nvPr/>
        </p:nvSpPr>
        <p:spPr>
          <a:xfrm>
            <a:off x="9715712" y="492238"/>
            <a:ext cx="2572662" cy="934038"/>
          </a:xfrm>
          <a:prstGeom prst="rect">
            <a:avLst/>
          </a:prstGeom>
        </p:spPr>
        <p:txBody>
          <a:bodyPr lIns="0" tIns="0" rIns="0" bIns="0" rtlCol="0" anchor="t">
            <a:spAutoFit/>
          </a:bodyPr>
          <a:lstStyle/>
          <a:p>
            <a:pPr algn="r" defTabSz="621701">
              <a:lnSpc>
                <a:spcPts val="2511"/>
              </a:lnSpc>
            </a:pPr>
            <a:r>
              <a:rPr lang="en-US" sz="1793" b="1" spc="629">
                <a:solidFill>
                  <a:srgbClr val="FFFFFF"/>
                </a:solidFill>
                <a:latin typeface="Mont Bold"/>
                <a:ea typeface="Mont Bold"/>
                <a:cs typeface="Mont Bold"/>
                <a:sym typeface="Mont Bold"/>
              </a:rPr>
              <a:t>INNOVATION.</a:t>
            </a:r>
          </a:p>
          <a:p>
            <a:pPr algn="r" defTabSz="621701">
              <a:lnSpc>
                <a:spcPts val="2511"/>
              </a:lnSpc>
            </a:pPr>
            <a:r>
              <a:rPr lang="en-US" sz="1793" b="1" spc="629">
                <a:solidFill>
                  <a:srgbClr val="FFFFFF"/>
                </a:solidFill>
                <a:latin typeface="Mont Bold"/>
                <a:ea typeface="Mont Bold"/>
                <a:cs typeface="Mont Bold"/>
                <a:sym typeface="Mont Bold"/>
              </a:rPr>
              <a:t>EDUCATION.</a:t>
            </a:r>
          </a:p>
          <a:p>
            <a:pPr algn="r" defTabSz="621701">
              <a:lnSpc>
                <a:spcPts val="2511"/>
              </a:lnSpc>
            </a:pPr>
            <a:r>
              <a:rPr lang="en-US" sz="1793" b="1" spc="629">
                <a:solidFill>
                  <a:srgbClr val="FFFFFF"/>
                </a:solidFill>
                <a:latin typeface="Mont Bold"/>
                <a:ea typeface="Mont Bold"/>
                <a:cs typeface="Mont Bold"/>
                <a:sym typeface="Mont Bold"/>
              </a:rPr>
              <a:t>TRAINING.</a:t>
            </a:r>
          </a:p>
        </p:txBody>
      </p:sp>
      <p:sp>
        <p:nvSpPr>
          <p:cNvPr id="10" name="Freeform 10"/>
          <p:cNvSpPr/>
          <p:nvPr/>
        </p:nvSpPr>
        <p:spPr>
          <a:xfrm>
            <a:off x="11725325" y="6034284"/>
            <a:ext cx="710268" cy="175011"/>
          </a:xfrm>
          <a:custGeom>
            <a:avLst/>
            <a:gdLst/>
            <a:ahLst/>
            <a:cxnLst/>
            <a:rect l="l" t="t" r="r" b="b"/>
            <a:pathLst>
              <a:path w="1044606" h="257392">
                <a:moveTo>
                  <a:pt x="0" y="0"/>
                </a:moveTo>
                <a:lnTo>
                  <a:pt x="1044606" y="0"/>
                </a:lnTo>
                <a:lnTo>
                  <a:pt x="1044606" y="257391"/>
                </a:lnTo>
                <a:lnTo>
                  <a:pt x="0" y="257391"/>
                </a:lnTo>
                <a:lnTo>
                  <a:pt x="0" y="0"/>
                </a:lnTo>
                <a:close/>
              </a:path>
            </a:pathLst>
          </a:custGeom>
          <a:blipFill>
            <a:blip r:embed="rId6">
              <a:extLst>
                <a:ext uri="{96DAC541-7B7A-43D3-8B79-37D633B846F1}">
                  <asvg:svgBlip xmlns:asvg="http://schemas.microsoft.com/office/drawing/2016/SVG/main" r:embed="rId7"/>
                </a:ext>
              </a:extLst>
            </a:blip>
            <a:stretch>
              <a:fillRect r="-129477" b="-263213"/>
            </a:stretch>
          </a:blipFill>
        </p:spPr>
        <p:txBody>
          <a:bodyPr/>
          <a:lstStyle/>
          <a:p>
            <a:pPr defTabSz="621701"/>
            <a:endParaRPr lang="en-US" sz="1224">
              <a:solidFill>
                <a:prstClr val="black"/>
              </a:solidFill>
              <a:latin typeface="Calibri"/>
            </a:endParaRPr>
          </a:p>
        </p:txBody>
      </p:sp>
      <p:sp>
        <p:nvSpPr>
          <p:cNvPr id="11" name="TextBox 11"/>
          <p:cNvSpPr txBox="1"/>
          <p:nvPr/>
        </p:nvSpPr>
        <p:spPr>
          <a:xfrm>
            <a:off x="5168891" y="1968701"/>
            <a:ext cx="3419334" cy="1616148"/>
          </a:xfrm>
          <a:prstGeom prst="rect">
            <a:avLst/>
          </a:prstGeom>
        </p:spPr>
        <p:txBody>
          <a:bodyPr lIns="0" tIns="0" rIns="0" bIns="0" rtlCol="0" anchor="t">
            <a:spAutoFit/>
          </a:bodyPr>
          <a:lstStyle/>
          <a:p>
            <a:pPr algn="ctr" defTabSz="621701">
              <a:lnSpc>
                <a:spcPts val="13845"/>
              </a:lnSpc>
              <a:spcBef>
                <a:spcPct val="0"/>
              </a:spcBef>
            </a:pPr>
            <a:r>
              <a:rPr lang="en-US" sz="9889" i="1" spc="-296">
                <a:solidFill>
                  <a:srgbClr val="F6941D"/>
                </a:solidFill>
                <a:latin typeface="Noto Serif Display ExtraCondensed Italics"/>
                <a:ea typeface="Noto Serif Display ExtraCondensed Italics"/>
                <a:cs typeface="Noto Serif Display ExtraCondensed Italics"/>
                <a:sym typeface="Noto Serif Display ExtraCondensed Italics"/>
              </a:rPr>
              <a:t>Hello</a:t>
            </a:r>
          </a:p>
        </p:txBody>
      </p:sp>
      <p:sp>
        <p:nvSpPr>
          <p:cNvPr id="12" name="TextBox 12"/>
          <p:cNvSpPr txBox="1"/>
          <p:nvPr/>
        </p:nvSpPr>
        <p:spPr>
          <a:xfrm>
            <a:off x="1666793" y="3758875"/>
            <a:ext cx="10768800" cy="2932469"/>
          </a:xfrm>
          <a:prstGeom prst="rect">
            <a:avLst/>
          </a:prstGeom>
        </p:spPr>
        <p:txBody>
          <a:bodyPr lIns="0" tIns="0" rIns="0" bIns="0" rtlCol="0" anchor="t">
            <a:spAutoFit/>
          </a:bodyPr>
          <a:lstStyle/>
          <a:p>
            <a:pPr algn="ctr" defTabSz="621701">
              <a:lnSpc>
                <a:spcPts val="10987"/>
              </a:lnSpc>
            </a:pPr>
            <a:r>
              <a:rPr lang="en-US" sz="9156" dirty="0">
                <a:solidFill>
                  <a:srgbClr val="1C4499"/>
                </a:solidFill>
                <a:latin typeface="League Spartan"/>
                <a:ea typeface="League Spartan"/>
                <a:cs typeface="League Spartan"/>
                <a:sym typeface="League Spartan"/>
              </a:rPr>
              <a:t>Charlotte</a:t>
            </a:r>
          </a:p>
          <a:p>
            <a:pPr algn="ctr" defTabSz="621701">
              <a:lnSpc>
                <a:spcPts val="12618"/>
              </a:lnSpc>
              <a:spcBef>
                <a:spcPct val="0"/>
              </a:spcBef>
            </a:pPr>
            <a:endParaRPr lang="en-US" sz="9156" dirty="0">
              <a:solidFill>
                <a:srgbClr val="1C4499"/>
              </a:solidFill>
              <a:latin typeface="League Spartan"/>
              <a:ea typeface="League Spartan"/>
              <a:cs typeface="League Spartan"/>
              <a:sym typeface="League Spartan"/>
            </a:endParaRPr>
          </a:p>
        </p:txBody>
      </p:sp>
      <p:pic>
        <p:nvPicPr>
          <p:cNvPr id="4098" name="Picture 2" descr="Transformers PNG transparent image download, size: 808x989px">
            <a:extLst>
              <a:ext uri="{FF2B5EF4-FFF2-40B4-BE49-F238E27FC236}">
                <a16:creationId xmlns:a16="http://schemas.microsoft.com/office/drawing/2014/main" id="{03F68421-8DD7-EB8D-E644-EDB3E04B53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2437" y="1680521"/>
            <a:ext cx="4462783" cy="5461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18880-9E40-747E-7626-053A78D9A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22F8A-10B3-7504-E2F0-E94261584030}"/>
              </a:ext>
            </a:extLst>
          </p:cNvPr>
          <p:cNvSpPr>
            <a:spLocks noGrp="1"/>
          </p:cNvSpPr>
          <p:nvPr>
            <p:ph type="title"/>
          </p:nvPr>
        </p:nvSpPr>
        <p:spPr/>
        <p:txBody>
          <a:bodyPr/>
          <a:lstStyle/>
          <a:p>
            <a:r>
              <a:rPr lang="en-US" dirty="0"/>
              <a:t>Map</a:t>
            </a:r>
          </a:p>
        </p:txBody>
      </p:sp>
      <p:sp>
        <p:nvSpPr>
          <p:cNvPr id="3" name="Text Placeholder 2">
            <a:extLst>
              <a:ext uri="{FF2B5EF4-FFF2-40B4-BE49-F238E27FC236}">
                <a16:creationId xmlns:a16="http://schemas.microsoft.com/office/drawing/2014/main" id="{60D7E691-3BF3-8B81-8611-602B90EF0A6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8AD871C3-095D-5262-4C93-EF7D459C6DFD}"/>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382753B8-DF1F-AA39-ABA6-B869C93D4813}"/>
              </a:ext>
            </a:extLst>
          </p:cNvPr>
          <p:cNvPicPr>
            <a:picLocks noChangeAspect="1"/>
          </p:cNvPicPr>
          <p:nvPr/>
        </p:nvPicPr>
        <p:blipFill>
          <a:blip r:embed="rId2"/>
          <a:stretch>
            <a:fillRect/>
          </a:stretch>
        </p:blipFill>
        <p:spPr>
          <a:xfrm>
            <a:off x="3908738" y="1753595"/>
            <a:ext cx="4722683" cy="309632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8198" name="Picture 6" descr="Sideswipe - Transparent! by SpeedCam on DeviantArt">
            <a:extLst>
              <a:ext uri="{FF2B5EF4-FFF2-40B4-BE49-F238E27FC236}">
                <a16:creationId xmlns:a16="http://schemas.microsoft.com/office/drawing/2014/main" id="{5891519A-EE62-309A-F6D0-6B288BF0B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344" y="2416018"/>
            <a:ext cx="3499131" cy="384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82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D4858-EAE6-8492-76EA-E0C64B670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701B6-4D4E-FB05-E598-C627B746306C}"/>
              </a:ext>
            </a:extLst>
          </p:cNvPr>
          <p:cNvSpPr>
            <a:spLocks noGrp="1"/>
          </p:cNvSpPr>
          <p:nvPr>
            <p:ph type="title"/>
          </p:nvPr>
        </p:nvSpPr>
        <p:spPr/>
        <p:txBody>
          <a:bodyPr/>
          <a:lstStyle/>
          <a:p>
            <a:r>
              <a:rPr lang="en-US" dirty="0"/>
              <a:t>Auto Sequence</a:t>
            </a:r>
          </a:p>
        </p:txBody>
      </p:sp>
      <p:sp>
        <p:nvSpPr>
          <p:cNvPr id="3" name="Text Placeholder 2">
            <a:extLst>
              <a:ext uri="{FF2B5EF4-FFF2-40B4-BE49-F238E27FC236}">
                <a16:creationId xmlns:a16="http://schemas.microsoft.com/office/drawing/2014/main" id="{F471D28E-268D-7D20-5DD5-7635773E5783}"/>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18A77D2F-329B-CC73-4D24-EE3B37C5B69F}"/>
              </a:ext>
            </a:extLst>
          </p:cNvPr>
          <p:cNvSpPr>
            <a:spLocks noGrp="1"/>
          </p:cNvSpPr>
          <p:nvPr>
            <p:ph type="body" sz="quarter" idx="11"/>
          </p:nvPr>
        </p:nvSpPr>
        <p:spPr/>
        <p:txBody>
          <a:bodyPr/>
          <a:lstStyle/>
          <a:p>
            <a:endParaRPr lang="en-US" dirty="0"/>
          </a:p>
        </p:txBody>
      </p:sp>
      <p:pic>
        <p:nvPicPr>
          <p:cNvPr id="6" name="Picture 5">
            <a:extLst>
              <a:ext uri="{FF2B5EF4-FFF2-40B4-BE49-F238E27FC236}">
                <a16:creationId xmlns:a16="http://schemas.microsoft.com/office/drawing/2014/main" id="{2DE2618E-CE6B-DA45-2D4B-4AD2E16BFF0A}"/>
              </a:ext>
            </a:extLst>
          </p:cNvPr>
          <p:cNvPicPr>
            <a:picLocks noChangeAspect="1"/>
          </p:cNvPicPr>
          <p:nvPr/>
        </p:nvPicPr>
        <p:blipFill>
          <a:blip r:embed="rId2"/>
          <a:stretch>
            <a:fillRect/>
          </a:stretch>
        </p:blipFill>
        <p:spPr>
          <a:xfrm>
            <a:off x="2080963" y="1573212"/>
            <a:ext cx="7226313" cy="131669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8C0C867-BD20-A44B-03EB-023143EC4FCA}"/>
              </a:ext>
            </a:extLst>
          </p:cNvPr>
          <p:cNvPicPr>
            <a:picLocks noChangeAspect="1"/>
          </p:cNvPicPr>
          <p:nvPr/>
        </p:nvPicPr>
        <p:blipFill>
          <a:blip r:embed="rId3"/>
          <a:stretch>
            <a:fillRect/>
          </a:stretch>
        </p:blipFill>
        <p:spPr>
          <a:xfrm>
            <a:off x="2105742" y="2985153"/>
            <a:ext cx="7176756" cy="262359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98315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661CF-270C-4342-C472-EA910EE5A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896BD-586D-8E3D-D8A0-1C305A28E2E3}"/>
              </a:ext>
            </a:extLst>
          </p:cNvPr>
          <p:cNvSpPr>
            <a:spLocks noGrp="1"/>
          </p:cNvSpPr>
          <p:nvPr>
            <p:ph type="title"/>
          </p:nvPr>
        </p:nvSpPr>
        <p:spPr/>
        <p:txBody>
          <a:bodyPr/>
          <a:lstStyle/>
          <a:p>
            <a:r>
              <a:rPr lang="en-US" dirty="0"/>
              <a:t>Data Formats</a:t>
            </a:r>
          </a:p>
        </p:txBody>
      </p:sp>
      <p:sp>
        <p:nvSpPr>
          <p:cNvPr id="3" name="Text Placeholder 2">
            <a:extLst>
              <a:ext uri="{FF2B5EF4-FFF2-40B4-BE49-F238E27FC236}">
                <a16:creationId xmlns:a16="http://schemas.microsoft.com/office/drawing/2014/main" id="{BABC0229-07D2-ACC7-34A4-3674DD28D98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3294366-C384-5EFD-65FD-FA5EE9CDB318}"/>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88213534-0809-7D40-0691-36FA29FD49FA}"/>
              </a:ext>
            </a:extLst>
          </p:cNvPr>
          <p:cNvPicPr>
            <a:picLocks noChangeAspect="1"/>
          </p:cNvPicPr>
          <p:nvPr/>
        </p:nvPicPr>
        <p:blipFill>
          <a:blip r:embed="rId2"/>
          <a:stretch>
            <a:fillRect/>
          </a:stretch>
        </p:blipFill>
        <p:spPr>
          <a:xfrm>
            <a:off x="2888840" y="1430460"/>
            <a:ext cx="7133175" cy="4930987"/>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671637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904AE-212F-9303-39F8-B96EC0A6B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B95C3-5C8F-CDDB-46B3-374F2FD64A57}"/>
              </a:ext>
            </a:extLst>
          </p:cNvPr>
          <p:cNvSpPr>
            <a:spLocks noGrp="1"/>
          </p:cNvSpPr>
          <p:nvPr>
            <p:ph type="title"/>
          </p:nvPr>
        </p:nvSpPr>
        <p:spPr/>
        <p:txBody>
          <a:bodyPr/>
          <a:lstStyle/>
          <a:p>
            <a:r>
              <a:rPr lang="en-US" dirty="0"/>
              <a:t>Project Types</a:t>
            </a:r>
          </a:p>
        </p:txBody>
      </p:sp>
      <p:sp>
        <p:nvSpPr>
          <p:cNvPr id="3" name="Text Placeholder 2">
            <a:extLst>
              <a:ext uri="{FF2B5EF4-FFF2-40B4-BE49-F238E27FC236}">
                <a16:creationId xmlns:a16="http://schemas.microsoft.com/office/drawing/2014/main" id="{447575E7-69EE-E86A-507D-1A9F698CF786}"/>
              </a:ext>
            </a:extLst>
          </p:cNvPr>
          <p:cNvSpPr>
            <a:spLocks noGrp="1"/>
          </p:cNvSpPr>
          <p:nvPr>
            <p:ph type="body" sz="quarter" idx="10"/>
          </p:nvPr>
        </p:nvSpPr>
        <p:spPr/>
        <p:txBody>
          <a:bodyPr/>
          <a:lstStyle/>
          <a:p>
            <a:r>
              <a:rPr lang="en-US" dirty="0"/>
              <a:t>Import</a:t>
            </a:r>
          </a:p>
        </p:txBody>
      </p:sp>
      <p:sp>
        <p:nvSpPr>
          <p:cNvPr id="4" name="Text Placeholder 3">
            <a:extLst>
              <a:ext uri="{FF2B5EF4-FFF2-40B4-BE49-F238E27FC236}">
                <a16:creationId xmlns:a16="http://schemas.microsoft.com/office/drawing/2014/main" id="{D5372CB5-BA54-B402-527F-F345266A2449}"/>
              </a:ext>
            </a:extLst>
          </p:cNvPr>
          <p:cNvSpPr>
            <a:spLocks noGrp="1"/>
          </p:cNvSpPr>
          <p:nvPr>
            <p:ph type="body" sz="quarter" idx="11"/>
          </p:nvPr>
        </p:nvSpPr>
        <p:spPr/>
        <p:txBody>
          <a:bodyPr/>
          <a:lstStyle/>
          <a:p>
            <a:r>
              <a:rPr lang="en-US" dirty="0"/>
              <a:t>Export</a:t>
            </a:r>
          </a:p>
        </p:txBody>
      </p:sp>
      <p:pic>
        <p:nvPicPr>
          <p:cNvPr id="6" name="Picture 5">
            <a:extLst>
              <a:ext uri="{FF2B5EF4-FFF2-40B4-BE49-F238E27FC236}">
                <a16:creationId xmlns:a16="http://schemas.microsoft.com/office/drawing/2014/main" id="{8E8894B1-8401-A001-1A6C-68E3F36F627C}"/>
              </a:ext>
            </a:extLst>
          </p:cNvPr>
          <p:cNvPicPr>
            <a:picLocks noChangeAspect="1"/>
          </p:cNvPicPr>
          <p:nvPr/>
        </p:nvPicPr>
        <p:blipFill>
          <a:blip r:embed="rId2"/>
          <a:stretch>
            <a:fillRect/>
          </a:stretch>
        </p:blipFill>
        <p:spPr>
          <a:xfrm>
            <a:off x="525623" y="2419173"/>
            <a:ext cx="11187920" cy="215617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67603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50CE9-44B9-1E27-5385-441C91FA6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779DA9-8B47-9972-F2A1-498DC0189ACA}"/>
              </a:ext>
            </a:extLst>
          </p:cNvPr>
          <p:cNvSpPr>
            <a:spLocks noGrp="1"/>
          </p:cNvSpPr>
          <p:nvPr>
            <p:ph type="title"/>
          </p:nvPr>
        </p:nvSpPr>
        <p:spPr/>
        <p:txBody>
          <a:bodyPr/>
          <a:lstStyle/>
          <a:p>
            <a:r>
              <a:rPr lang="en-US" dirty="0"/>
              <a:t>Project Types</a:t>
            </a:r>
          </a:p>
        </p:txBody>
      </p:sp>
      <p:sp>
        <p:nvSpPr>
          <p:cNvPr id="3" name="Text Placeholder 2">
            <a:extLst>
              <a:ext uri="{FF2B5EF4-FFF2-40B4-BE49-F238E27FC236}">
                <a16:creationId xmlns:a16="http://schemas.microsoft.com/office/drawing/2014/main" id="{994084FD-701F-90DF-42E2-1E66C3203DD3}"/>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6B6267B5-CCAE-DAB4-AD9B-36F57321DFB0}"/>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7F4E5568-ACB3-D535-3B61-8C491D6F35F2}"/>
              </a:ext>
            </a:extLst>
          </p:cNvPr>
          <p:cNvPicPr>
            <a:picLocks noChangeAspect="1"/>
          </p:cNvPicPr>
          <p:nvPr/>
        </p:nvPicPr>
        <p:blipFill>
          <a:blip r:embed="rId2"/>
          <a:stretch>
            <a:fillRect/>
          </a:stretch>
        </p:blipFill>
        <p:spPr>
          <a:xfrm>
            <a:off x="1380112" y="1535917"/>
            <a:ext cx="9676250" cy="426215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24779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8AEAD-EE6E-4256-5CB9-A0B0811CC8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3B60B-4F44-EE7C-ADF3-FF5074D0DD4E}"/>
              </a:ext>
            </a:extLst>
          </p:cNvPr>
          <p:cNvSpPr>
            <a:spLocks noGrp="1"/>
          </p:cNvSpPr>
          <p:nvPr>
            <p:ph type="title"/>
          </p:nvPr>
        </p:nvSpPr>
        <p:spPr/>
        <p:txBody>
          <a:bodyPr/>
          <a:lstStyle/>
          <a:p>
            <a:r>
              <a:rPr lang="en-US" dirty="0"/>
              <a:t>Source, Staging, and Target</a:t>
            </a:r>
          </a:p>
        </p:txBody>
      </p:sp>
      <p:sp>
        <p:nvSpPr>
          <p:cNvPr id="3" name="Text Placeholder 2">
            <a:extLst>
              <a:ext uri="{FF2B5EF4-FFF2-40B4-BE49-F238E27FC236}">
                <a16:creationId xmlns:a16="http://schemas.microsoft.com/office/drawing/2014/main" id="{1FBC8605-5CA8-9382-0568-A9D07909C84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D9B4749-D925-4FA4-A467-CF44E6818073}"/>
              </a:ext>
            </a:extLst>
          </p:cNvPr>
          <p:cNvSpPr>
            <a:spLocks noGrp="1"/>
          </p:cNvSpPr>
          <p:nvPr>
            <p:ph type="body" sz="quarter" idx="11"/>
          </p:nvPr>
        </p:nvSpPr>
        <p:spPr/>
        <p:txBody>
          <a:bodyPr/>
          <a:lstStyle/>
          <a:p>
            <a:endParaRPr lang="en-US" dirty="0"/>
          </a:p>
        </p:txBody>
      </p:sp>
      <p:sp>
        <p:nvSpPr>
          <p:cNvPr id="6" name="Rectangle 5">
            <a:extLst>
              <a:ext uri="{FF2B5EF4-FFF2-40B4-BE49-F238E27FC236}">
                <a16:creationId xmlns:a16="http://schemas.microsoft.com/office/drawing/2014/main" id="{4CB010B4-F1BC-478A-5537-82A184571567}"/>
              </a:ext>
            </a:extLst>
          </p:cNvPr>
          <p:cNvSpPr/>
          <p:nvPr/>
        </p:nvSpPr>
        <p:spPr>
          <a:xfrm>
            <a:off x="2609750" y="2910625"/>
            <a:ext cx="940526" cy="21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7" name="Rectangle 6">
            <a:extLst>
              <a:ext uri="{FF2B5EF4-FFF2-40B4-BE49-F238E27FC236}">
                <a16:creationId xmlns:a16="http://schemas.microsoft.com/office/drawing/2014/main" id="{EB6D8B77-E3D2-1464-A0BE-423562D5860D}"/>
              </a:ext>
            </a:extLst>
          </p:cNvPr>
          <p:cNvSpPr/>
          <p:nvPr/>
        </p:nvSpPr>
        <p:spPr>
          <a:xfrm>
            <a:off x="5277476" y="2182969"/>
            <a:ext cx="1109133" cy="35616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Staging</a:t>
            </a:r>
          </a:p>
        </p:txBody>
      </p:sp>
      <p:sp>
        <p:nvSpPr>
          <p:cNvPr id="8" name="Rectangle 7">
            <a:extLst>
              <a:ext uri="{FF2B5EF4-FFF2-40B4-BE49-F238E27FC236}">
                <a16:creationId xmlns:a16="http://schemas.microsoft.com/office/drawing/2014/main" id="{AFD795C9-E2F5-453B-58BD-6641FA5DECD0}"/>
              </a:ext>
            </a:extLst>
          </p:cNvPr>
          <p:cNvSpPr/>
          <p:nvPr/>
        </p:nvSpPr>
        <p:spPr>
          <a:xfrm>
            <a:off x="7440709" y="2182969"/>
            <a:ext cx="1109133" cy="35616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a:t>
            </a:r>
          </a:p>
        </p:txBody>
      </p:sp>
      <p:sp>
        <p:nvSpPr>
          <p:cNvPr id="9" name="Left Brace 8">
            <a:extLst>
              <a:ext uri="{FF2B5EF4-FFF2-40B4-BE49-F238E27FC236}">
                <a16:creationId xmlns:a16="http://schemas.microsoft.com/office/drawing/2014/main" id="{3FC88ADA-E530-DBC0-FA3A-7ADE061735B4}"/>
              </a:ext>
            </a:extLst>
          </p:cNvPr>
          <p:cNvSpPr/>
          <p:nvPr/>
        </p:nvSpPr>
        <p:spPr>
          <a:xfrm rot="5400000">
            <a:off x="6797244" y="191692"/>
            <a:ext cx="355600" cy="371686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C8388FC-FD50-583B-2247-6FC28652AD61}"/>
              </a:ext>
            </a:extLst>
          </p:cNvPr>
          <p:cNvCxnSpPr>
            <a:cxnSpLocks/>
          </p:cNvCxnSpPr>
          <p:nvPr/>
        </p:nvCxnSpPr>
        <p:spPr>
          <a:xfrm>
            <a:off x="6386609" y="2837526"/>
            <a:ext cx="1054100" cy="4443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2105212-0CBF-D61A-A28D-6FE91C01B67F}"/>
              </a:ext>
            </a:extLst>
          </p:cNvPr>
          <p:cNvCxnSpPr>
            <a:cxnSpLocks/>
            <a:stCxn id="7" idx="3"/>
            <a:endCxn id="8" idx="1"/>
          </p:cNvCxnSpPr>
          <p:nvPr/>
        </p:nvCxnSpPr>
        <p:spPr>
          <a:xfrm>
            <a:off x="6386609" y="3963772"/>
            <a:ext cx="10541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26EB12E-0646-CF29-3CB9-F4E12FD19651}"/>
              </a:ext>
            </a:extLst>
          </p:cNvPr>
          <p:cNvCxnSpPr>
            <a:cxnSpLocks/>
          </p:cNvCxnSpPr>
          <p:nvPr/>
        </p:nvCxnSpPr>
        <p:spPr>
          <a:xfrm flipV="1">
            <a:off x="6386609" y="4567708"/>
            <a:ext cx="982134" cy="643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406A660-789A-F02A-E607-2E26CDC5D8BC}"/>
              </a:ext>
            </a:extLst>
          </p:cNvPr>
          <p:cNvCxnSpPr>
            <a:cxnSpLocks/>
            <a:stCxn id="6" idx="3"/>
            <a:endCxn id="7" idx="1"/>
          </p:cNvCxnSpPr>
          <p:nvPr/>
        </p:nvCxnSpPr>
        <p:spPr>
          <a:xfrm flipV="1">
            <a:off x="3550276" y="3963772"/>
            <a:ext cx="1727200" cy="11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EC3CB66-354A-BAAC-1D15-1CEA3A97EEFF}"/>
              </a:ext>
            </a:extLst>
          </p:cNvPr>
          <p:cNvSpPr txBox="1"/>
          <p:nvPr/>
        </p:nvSpPr>
        <p:spPr>
          <a:xfrm>
            <a:off x="3622243" y="3920436"/>
            <a:ext cx="1595966" cy="523220"/>
          </a:xfrm>
          <a:prstGeom prst="rect">
            <a:avLst/>
          </a:prstGeom>
          <a:noFill/>
        </p:spPr>
        <p:txBody>
          <a:bodyPr wrap="square" rtlCol="0">
            <a:spAutoFit/>
          </a:bodyPr>
          <a:lstStyle/>
          <a:p>
            <a:r>
              <a:rPr lang="en-US" sz="1400" b="1" dirty="0"/>
              <a:t>Source to staging</a:t>
            </a:r>
          </a:p>
        </p:txBody>
      </p:sp>
      <p:sp>
        <p:nvSpPr>
          <p:cNvPr id="15" name="TextBox 14">
            <a:extLst>
              <a:ext uri="{FF2B5EF4-FFF2-40B4-BE49-F238E27FC236}">
                <a16:creationId xmlns:a16="http://schemas.microsoft.com/office/drawing/2014/main" id="{8544FB97-291A-BA4C-601C-6AE518ED7191}"/>
              </a:ext>
            </a:extLst>
          </p:cNvPr>
          <p:cNvSpPr txBox="1"/>
          <p:nvPr/>
        </p:nvSpPr>
        <p:spPr>
          <a:xfrm>
            <a:off x="5980208" y="5707988"/>
            <a:ext cx="2197100" cy="338554"/>
          </a:xfrm>
          <a:prstGeom prst="rect">
            <a:avLst/>
          </a:prstGeom>
          <a:noFill/>
        </p:spPr>
        <p:txBody>
          <a:bodyPr wrap="square" rtlCol="0">
            <a:spAutoFit/>
          </a:bodyPr>
          <a:lstStyle/>
          <a:p>
            <a:r>
              <a:rPr lang="en-US" sz="1600" b="1" dirty="0"/>
              <a:t>Staging to target</a:t>
            </a:r>
          </a:p>
        </p:txBody>
      </p:sp>
      <p:sp>
        <p:nvSpPr>
          <p:cNvPr id="16" name="Oval 15">
            <a:extLst>
              <a:ext uri="{FF2B5EF4-FFF2-40B4-BE49-F238E27FC236}">
                <a16:creationId xmlns:a16="http://schemas.microsoft.com/office/drawing/2014/main" id="{81E8D47C-CF56-E500-2EC4-7823DFDA6F9A}"/>
              </a:ext>
            </a:extLst>
          </p:cNvPr>
          <p:cNvSpPr/>
          <p:nvPr/>
        </p:nvSpPr>
        <p:spPr>
          <a:xfrm>
            <a:off x="4187394" y="2832042"/>
            <a:ext cx="397933" cy="410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E256FDF5-3468-B19A-BB1F-98AB663B715D}"/>
              </a:ext>
            </a:extLst>
          </p:cNvPr>
          <p:cNvSpPr/>
          <p:nvPr/>
        </p:nvSpPr>
        <p:spPr>
          <a:xfrm>
            <a:off x="7995275" y="1573750"/>
            <a:ext cx="397933" cy="4108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TextBox 17">
            <a:extLst>
              <a:ext uri="{FF2B5EF4-FFF2-40B4-BE49-F238E27FC236}">
                <a16:creationId xmlns:a16="http://schemas.microsoft.com/office/drawing/2014/main" id="{B77F87F5-3C70-0109-134D-6BA5672370E5}"/>
              </a:ext>
            </a:extLst>
          </p:cNvPr>
          <p:cNvSpPr txBox="1"/>
          <p:nvPr/>
        </p:nvSpPr>
        <p:spPr>
          <a:xfrm>
            <a:off x="6454344" y="1633770"/>
            <a:ext cx="1595966" cy="307777"/>
          </a:xfrm>
          <a:prstGeom prst="rect">
            <a:avLst/>
          </a:prstGeom>
          <a:noFill/>
        </p:spPr>
        <p:txBody>
          <a:bodyPr wrap="square" rtlCol="0">
            <a:spAutoFit/>
          </a:bodyPr>
          <a:lstStyle/>
          <a:p>
            <a:r>
              <a:rPr lang="en-US" sz="1400" b="1" dirty="0"/>
              <a:t>Methods</a:t>
            </a:r>
          </a:p>
        </p:txBody>
      </p:sp>
      <p:pic>
        <p:nvPicPr>
          <p:cNvPr id="9218" name="Picture 2" descr="Download Transformers Logos PNG Image for Free">
            <a:extLst>
              <a:ext uri="{FF2B5EF4-FFF2-40B4-BE49-F238E27FC236}">
                <a16:creationId xmlns:a16="http://schemas.microsoft.com/office/drawing/2014/main" id="{FCB8263F-9CE3-A64C-5A13-C2B81A2F8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6536" y="4216269"/>
            <a:ext cx="1890332" cy="184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9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2B65D-1FC5-EF8F-BF2D-A7BD5B71E4DF}"/>
              </a:ext>
            </a:extLst>
          </p:cNvPr>
          <p:cNvSpPr>
            <a:spLocks noGrp="1"/>
          </p:cNvSpPr>
          <p:nvPr>
            <p:ph type="title"/>
          </p:nvPr>
        </p:nvSpPr>
        <p:spPr/>
        <p:txBody>
          <a:bodyPr/>
          <a:lstStyle/>
          <a:p>
            <a:r>
              <a:rPr lang="en-US" dirty="0"/>
              <a:t>Troubleshooting</a:t>
            </a:r>
          </a:p>
        </p:txBody>
      </p:sp>
      <p:sp>
        <p:nvSpPr>
          <p:cNvPr id="3" name="Text Placeholder 2">
            <a:extLst>
              <a:ext uri="{FF2B5EF4-FFF2-40B4-BE49-F238E27FC236}">
                <a16:creationId xmlns:a16="http://schemas.microsoft.com/office/drawing/2014/main" id="{26329BB4-757D-4B0E-2631-2E2EE9E4B9B2}"/>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2A8A658E-4403-EAEB-E4F8-243ACDACB9CA}"/>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6ACBBAB4-D862-B639-40F7-C25DF10C5EB6}"/>
              </a:ext>
            </a:extLst>
          </p:cNvPr>
          <p:cNvPicPr>
            <a:picLocks noChangeAspect="1"/>
          </p:cNvPicPr>
          <p:nvPr/>
        </p:nvPicPr>
        <p:blipFill>
          <a:blip r:embed="rId2"/>
          <a:stretch>
            <a:fillRect/>
          </a:stretch>
        </p:blipFill>
        <p:spPr>
          <a:xfrm>
            <a:off x="2735708" y="1378688"/>
            <a:ext cx="6965056" cy="10728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E974B5E-758E-EFA3-8ABB-9310054C80EC}"/>
              </a:ext>
            </a:extLst>
          </p:cNvPr>
          <p:cNvPicPr>
            <a:picLocks noChangeAspect="1"/>
          </p:cNvPicPr>
          <p:nvPr/>
        </p:nvPicPr>
        <p:blipFill>
          <a:blip r:embed="rId3"/>
          <a:stretch>
            <a:fillRect/>
          </a:stretch>
        </p:blipFill>
        <p:spPr>
          <a:xfrm>
            <a:off x="2118830" y="2642025"/>
            <a:ext cx="8198813" cy="3328841"/>
          </a:xfrm>
          <a:prstGeom prst="rect">
            <a:avLst/>
          </a:prstGeom>
        </p:spPr>
      </p:pic>
    </p:spTree>
    <p:extLst>
      <p:ext uri="{BB962C8B-B14F-4D97-AF65-F5344CB8AC3E}">
        <p14:creationId xmlns:p14="http://schemas.microsoft.com/office/powerpoint/2010/main" val="28977665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46A72-97E1-6B2D-D788-01F093E7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F4F70-8F32-CC82-89B8-7E3D7B786552}"/>
              </a:ext>
            </a:extLst>
          </p:cNvPr>
          <p:cNvSpPr>
            <a:spLocks noGrp="1"/>
          </p:cNvSpPr>
          <p:nvPr>
            <p:ph type="title"/>
          </p:nvPr>
        </p:nvSpPr>
        <p:spPr/>
        <p:txBody>
          <a:bodyPr/>
          <a:lstStyle/>
          <a:p>
            <a:r>
              <a:rPr lang="en-US" dirty="0"/>
              <a:t>Troubleshooting</a:t>
            </a:r>
          </a:p>
        </p:txBody>
      </p:sp>
      <p:sp>
        <p:nvSpPr>
          <p:cNvPr id="3" name="Text Placeholder 2">
            <a:extLst>
              <a:ext uri="{FF2B5EF4-FFF2-40B4-BE49-F238E27FC236}">
                <a16:creationId xmlns:a16="http://schemas.microsoft.com/office/drawing/2014/main" id="{99D0EE25-07BF-BBCD-2D22-C76B3567FBD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B5561F5-E843-7DC5-CEFD-DF9CAC0E59D2}"/>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CBD279E3-738D-2BEC-8A12-AD176B85A112}"/>
              </a:ext>
            </a:extLst>
          </p:cNvPr>
          <p:cNvPicPr>
            <a:picLocks noChangeAspect="1"/>
          </p:cNvPicPr>
          <p:nvPr/>
        </p:nvPicPr>
        <p:blipFill>
          <a:blip r:embed="rId2"/>
          <a:stretch>
            <a:fillRect/>
          </a:stretch>
        </p:blipFill>
        <p:spPr>
          <a:xfrm>
            <a:off x="1758214" y="1871494"/>
            <a:ext cx="8920046" cy="325153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16530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37AF6-9807-83EE-355C-8BE58B0D6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C01D79-AF69-F0B9-CE66-8BFB12C3E466}"/>
              </a:ext>
            </a:extLst>
          </p:cNvPr>
          <p:cNvSpPr>
            <a:spLocks noGrp="1"/>
          </p:cNvSpPr>
          <p:nvPr>
            <p:ph type="title"/>
          </p:nvPr>
        </p:nvSpPr>
        <p:spPr/>
        <p:txBody>
          <a:bodyPr/>
          <a:lstStyle/>
          <a:p>
            <a:r>
              <a:rPr lang="en-US" dirty="0"/>
              <a:t>Troubleshooting</a:t>
            </a:r>
          </a:p>
        </p:txBody>
      </p:sp>
      <p:sp>
        <p:nvSpPr>
          <p:cNvPr id="3" name="Text Placeholder 2">
            <a:extLst>
              <a:ext uri="{FF2B5EF4-FFF2-40B4-BE49-F238E27FC236}">
                <a16:creationId xmlns:a16="http://schemas.microsoft.com/office/drawing/2014/main" id="{D4763023-F5E6-E3AE-82C0-536850F3EAB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98A1348B-9DC0-7662-9062-6EE14C4CED5D}"/>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8E474FA7-5383-31F2-E1ED-13FEF06A3B90}"/>
              </a:ext>
            </a:extLst>
          </p:cNvPr>
          <p:cNvPicPr>
            <a:picLocks noChangeAspect="1"/>
          </p:cNvPicPr>
          <p:nvPr/>
        </p:nvPicPr>
        <p:blipFill>
          <a:blip r:embed="rId2"/>
          <a:stretch>
            <a:fillRect/>
          </a:stretch>
        </p:blipFill>
        <p:spPr>
          <a:xfrm>
            <a:off x="859004" y="1593599"/>
            <a:ext cx="10718466" cy="2420580"/>
          </a:xfrm>
          <a:prstGeom prst="rect">
            <a:avLst/>
          </a:prstGeom>
          <a:ln w="3175"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82AAD12A-160F-C2F4-9D67-083B0FE1519A}"/>
              </a:ext>
            </a:extLst>
          </p:cNvPr>
          <p:cNvPicPr>
            <a:picLocks noChangeAspect="1"/>
          </p:cNvPicPr>
          <p:nvPr/>
        </p:nvPicPr>
        <p:blipFill>
          <a:blip r:embed="rId3"/>
          <a:stretch>
            <a:fillRect/>
          </a:stretch>
        </p:blipFill>
        <p:spPr>
          <a:xfrm>
            <a:off x="1118201" y="4342166"/>
            <a:ext cx="10200071" cy="1189309"/>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134116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BFFD-CE19-FE6D-D806-98B1DDA94EA6}"/>
              </a:ext>
            </a:extLst>
          </p:cNvPr>
          <p:cNvSpPr>
            <a:spLocks noGrp="1"/>
          </p:cNvSpPr>
          <p:nvPr>
            <p:ph type="title"/>
          </p:nvPr>
        </p:nvSpPr>
        <p:spPr/>
        <p:txBody>
          <a:bodyPr/>
          <a:lstStyle/>
          <a:p>
            <a:r>
              <a:rPr lang="en-US" dirty="0"/>
              <a:t>Excel Add-in</a:t>
            </a:r>
          </a:p>
        </p:txBody>
      </p:sp>
      <p:sp>
        <p:nvSpPr>
          <p:cNvPr id="3" name="Text Placeholder 2">
            <a:extLst>
              <a:ext uri="{FF2B5EF4-FFF2-40B4-BE49-F238E27FC236}">
                <a16:creationId xmlns:a16="http://schemas.microsoft.com/office/drawing/2014/main" id="{F0310A12-0F10-4BE6-51DF-4A077E8C2502}"/>
              </a:ext>
            </a:extLst>
          </p:cNvPr>
          <p:cNvSpPr>
            <a:spLocks noGrp="1"/>
          </p:cNvSpPr>
          <p:nvPr>
            <p:ph type="body" sz="quarter" idx="10"/>
          </p:nvPr>
        </p:nvSpPr>
        <p:spPr>
          <a:xfrm>
            <a:off x="831319" y="2251249"/>
            <a:ext cx="4511156" cy="3588470"/>
          </a:xfrm>
        </p:spPr>
        <p:txBody>
          <a:bodyPr/>
          <a:lstStyle/>
          <a:p>
            <a:endParaRPr lang="en-US" dirty="0"/>
          </a:p>
        </p:txBody>
      </p:sp>
      <p:sp>
        <p:nvSpPr>
          <p:cNvPr id="4" name="Text Placeholder 3">
            <a:extLst>
              <a:ext uri="{FF2B5EF4-FFF2-40B4-BE49-F238E27FC236}">
                <a16:creationId xmlns:a16="http://schemas.microsoft.com/office/drawing/2014/main" id="{AEE95FA7-2C65-D600-1923-DBF9F14A5431}"/>
              </a:ext>
            </a:extLst>
          </p:cNvPr>
          <p:cNvSpPr>
            <a:spLocks noGrp="1"/>
          </p:cNvSpPr>
          <p:nvPr>
            <p:ph type="body" sz="quarter" idx="11"/>
          </p:nvPr>
        </p:nvSpPr>
        <p:spPr/>
        <p:txBody>
          <a:bodyPr/>
          <a:lstStyle/>
          <a:p>
            <a:endParaRPr lang="en-US"/>
          </a:p>
        </p:txBody>
      </p:sp>
      <p:pic>
        <p:nvPicPr>
          <p:cNvPr id="3074" name="Picture 2">
            <a:extLst>
              <a:ext uri="{FF2B5EF4-FFF2-40B4-BE49-F238E27FC236}">
                <a16:creationId xmlns:a16="http://schemas.microsoft.com/office/drawing/2014/main" id="{2D2AF196-E161-6008-CD77-27879CA4A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203" y="1668462"/>
            <a:ext cx="11135709" cy="409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635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0D7D3C-3F44-4102-A4C6-7B4BDC8FBE43}"/>
              </a:ext>
            </a:extLst>
          </p:cNvPr>
          <p:cNvSpPr>
            <a:spLocks noGrp="1"/>
          </p:cNvSpPr>
          <p:nvPr>
            <p:ph type="body" sz="quarter" idx="15"/>
          </p:nvPr>
        </p:nvSpPr>
        <p:spPr/>
        <p:txBody>
          <a:bodyPr/>
          <a:lstStyle/>
          <a:p>
            <a:pPr algn="l">
              <a:spcBef>
                <a:spcPts val="375"/>
              </a:spcBef>
              <a:spcAft>
                <a:spcPts val="750"/>
              </a:spcAft>
            </a:pPr>
            <a:r>
              <a:rPr lang="en-US" b="1" i="0" dirty="0">
                <a:solidFill>
                  <a:srgbClr val="676A6C"/>
                </a:solidFill>
                <a:effectLst/>
                <a:latin typeface="open sans" panose="020B0606030504020204" pitchFamily="34" charset="0"/>
              </a:rPr>
              <a:t>Transform and Upload: DMF Tips and Tricks to get the most out of the DMF</a:t>
            </a:r>
          </a:p>
        </p:txBody>
      </p:sp>
      <p:pic>
        <p:nvPicPr>
          <p:cNvPr id="5122" name="Picture 2" descr="Transformers PNG transparent image download, size: 1244x1107px">
            <a:extLst>
              <a:ext uri="{FF2B5EF4-FFF2-40B4-BE49-F238E27FC236}">
                <a16:creationId xmlns:a16="http://schemas.microsoft.com/office/drawing/2014/main" id="{9FCD0227-D4E3-1F62-DCAB-2FD48797A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7421" y="2846409"/>
            <a:ext cx="3872696" cy="3446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2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EFBA9D-0689-41F3-619A-4A010A567D41}"/>
              </a:ext>
            </a:extLst>
          </p:cNvPr>
          <p:cNvPicPr>
            <a:picLocks noChangeAspect="1"/>
          </p:cNvPicPr>
          <p:nvPr/>
        </p:nvPicPr>
        <p:blipFill>
          <a:blip r:embed="rId3"/>
          <a:stretch>
            <a:fillRect/>
          </a:stretch>
        </p:blipFill>
        <p:spPr>
          <a:xfrm>
            <a:off x="0" y="426405"/>
            <a:ext cx="12436475" cy="6141715"/>
          </a:xfrm>
          <a:prstGeom prst="rect">
            <a:avLst/>
          </a:prstGeom>
        </p:spPr>
      </p:pic>
      <p:sp>
        <p:nvSpPr>
          <p:cNvPr id="7" name="Rectangle 6">
            <a:extLst>
              <a:ext uri="{FF2B5EF4-FFF2-40B4-BE49-F238E27FC236}">
                <a16:creationId xmlns:a16="http://schemas.microsoft.com/office/drawing/2014/main" id="{DAC8A8B2-4FFC-A83C-2A61-AA6A5C1065D7}"/>
              </a:ext>
            </a:extLst>
          </p:cNvPr>
          <p:cNvSpPr/>
          <p:nvPr/>
        </p:nvSpPr>
        <p:spPr>
          <a:xfrm>
            <a:off x="9358745" y="1059873"/>
            <a:ext cx="2057400" cy="2071254"/>
          </a:xfrm>
          <a:prstGeom prst="rect">
            <a:avLst/>
          </a:prstGeom>
          <a:noFill/>
          <a:ln>
            <a:solidFill>
              <a:srgbClr val="84BD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91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49FCE-EE3E-85E5-1B30-FF2DD608C4F4}"/>
              </a:ext>
            </a:extLst>
          </p:cNvPr>
          <p:cNvPicPr>
            <a:picLocks noChangeAspect="1"/>
          </p:cNvPicPr>
          <p:nvPr/>
        </p:nvPicPr>
        <p:blipFill>
          <a:blip r:embed="rId2"/>
          <a:stretch>
            <a:fillRect/>
          </a:stretch>
        </p:blipFill>
        <p:spPr>
          <a:xfrm>
            <a:off x="0" y="182609"/>
            <a:ext cx="12436475" cy="6629306"/>
          </a:xfrm>
          <a:prstGeom prst="rect">
            <a:avLst/>
          </a:prstGeom>
        </p:spPr>
      </p:pic>
    </p:spTree>
    <p:extLst>
      <p:ext uri="{BB962C8B-B14F-4D97-AF65-F5344CB8AC3E}">
        <p14:creationId xmlns:p14="http://schemas.microsoft.com/office/powerpoint/2010/main" val="3185410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0AC3-5A99-2343-CC50-C490B248539F}"/>
              </a:ext>
            </a:extLst>
          </p:cNvPr>
          <p:cNvSpPr>
            <a:spLocks noGrp="1"/>
          </p:cNvSpPr>
          <p:nvPr>
            <p:ph type="title"/>
          </p:nvPr>
        </p:nvSpPr>
        <p:spPr/>
        <p:txBody>
          <a:bodyPr/>
          <a:lstStyle/>
          <a:p>
            <a:r>
              <a:rPr lang="en-US" dirty="0"/>
              <a:t>Document Templates</a:t>
            </a:r>
          </a:p>
        </p:txBody>
      </p:sp>
      <p:sp>
        <p:nvSpPr>
          <p:cNvPr id="3" name="Text Placeholder 2">
            <a:extLst>
              <a:ext uri="{FF2B5EF4-FFF2-40B4-BE49-F238E27FC236}">
                <a16:creationId xmlns:a16="http://schemas.microsoft.com/office/drawing/2014/main" id="{56445EF5-24DF-A1D6-80F1-CDAAF0DF224B}"/>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1F58A1A-9E56-4D03-25F3-30B40805F88C}"/>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A2115E99-C964-13FB-B45D-52C0DC82BD77}"/>
              </a:ext>
            </a:extLst>
          </p:cNvPr>
          <p:cNvPicPr>
            <a:picLocks noChangeAspect="1"/>
          </p:cNvPicPr>
          <p:nvPr/>
        </p:nvPicPr>
        <p:blipFill>
          <a:blip r:embed="rId2"/>
          <a:stretch>
            <a:fillRect/>
          </a:stretch>
        </p:blipFill>
        <p:spPr>
          <a:xfrm>
            <a:off x="1493950" y="1477962"/>
            <a:ext cx="8991376" cy="4440363"/>
          </a:xfrm>
          <a:prstGeom prst="rect">
            <a:avLst/>
          </a:prstGeom>
        </p:spPr>
      </p:pic>
    </p:spTree>
    <p:extLst>
      <p:ext uri="{BB962C8B-B14F-4D97-AF65-F5344CB8AC3E}">
        <p14:creationId xmlns:p14="http://schemas.microsoft.com/office/powerpoint/2010/main" val="18491414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9FE46-E23B-5C3C-484B-D9E0AD18A7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17280-04F9-5D75-C67B-509BAF52ECB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88C9774-FB43-C721-819B-D63C71D737E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85EFAC9-A0B9-97AD-9534-33E7292C47FE}"/>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8C118BA2-5847-0B59-FFFC-34939536D588}"/>
              </a:ext>
            </a:extLst>
          </p:cNvPr>
          <p:cNvPicPr>
            <a:picLocks noChangeAspect="1"/>
          </p:cNvPicPr>
          <p:nvPr/>
        </p:nvPicPr>
        <p:blipFill>
          <a:blip r:embed="rId2"/>
          <a:stretch>
            <a:fillRect/>
          </a:stretch>
        </p:blipFill>
        <p:spPr>
          <a:xfrm>
            <a:off x="1280607" y="813674"/>
            <a:ext cx="9649040" cy="5143454"/>
          </a:xfrm>
          <a:prstGeom prst="rect">
            <a:avLst/>
          </a:prstGeom>
        </p:spPr>
      </p:pic>
    </p:spTree>
    <p:extLst>
      <p:ext uri="{BB962C8B-B14F-4D97-AF65-F5344CB8AC3E}">
        <p14:creationId xmlns:p14="http://schemas.microsoft.com/office/powerpoint/2010/main" val="21222235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37E2F-CE3E-A413-552C-0993D001B30A}"/>
              </a:ext>
            </a:extLst>
          </p:cNvPr>
          <p:cNvSpPr>
            <a:spLocks noGrp="1"/>
          </p:cNvSpPr>
          <p:nvPr>
            <p:ph type="title"/>
          </p:nvPr>
        </p:nvSpPr>
        <p:spPr/>
        <p:txBody>
          <a:bodyPr/>
          <a:lstStyle/>
          <a:p>
            <a:r>
              <a:rPr lang="en-US" dirty="0"/>
              <a:t>Paste in Grid</a:t>
            </a:r>
          </a:p>
        </p:txBody>
      </p:sp>
      <p:sp>
        <p:nvSpPr>
          <p:cNvPr id="3" name="Text Placeholder 2">
            <a:extLst>
              <a:ext uri="{FF2B5EF4-FFF2-40B4-BE49-F238E27FC236}">
                <a16:creationId xmlns:a16="http://schemas.microsoft.com/office/drawing/2014/main" id="{5B0C00DE-AA0E-0A68-1861-28381048676B}"/>
              </a:ext>
            </a:extLst>
          </p:cNvPr>
          <p:cNvSpPr>
            <a:spLocks noGrp="1"/>
          </p:cNvSpPr>
          <p:nvPr>
            <p:ph type="body" sz="quarter" idx="10"/>
          </p:nvPr>
        </p:nvSpPr>
        <p:spPr/>
        <p:txBody>
          <a:bodyPr/>
          <a:lstStyle/>
          <a:p>
            <a:r>
              <a:rPr lang="en-US" dirty="0"/>
              <a:t>Copy/Paste for Grids</a:t>
            </a:r>
          </a:p>
          <a:p>
            <a:r>
              <a:rPr lang="en-US" dirty="0"/>
              <a:t>Export all rows, make changes, paste back in</a:t>
            </a:r>
          </a:p>
        </p:txBody>
      </p:sp>
      <p:sp>
        <p:nvSpPr>
          <p:cNvPr id="4" name="Text Placeholder 3">
            <a:extLst>
              <a:ext uri="{FF2B5EF4-FFF2-40B4-BE49-F238E27FC236}">
                <a16:creationId xmlns:a16="http://schemas.microsoft.com/office/drawing/2014/main" id="{BA4E47F0-38C1-E14C-BD4B-662C58903B1C}"/>
              </a:ext>
            </a:extLst>
          </p:cNvPr>
          <p:cNvSpPr>
            <a:spLocks noGrp="1"/>
          </p:cNvSpPr>
          <p:nvPr>
            <p:ph type="body" sz="quarter" idx="11"/>
          </p:nvPr>
        </p:nvSpPr>
        <p:spPr/>
        <p:txBody>
          <a:bodyPr/>
          <a:lstStyle/>
          <a:p>
            <a:endParaRPr lang="en-US"/>
          </a:p>
        </p:txBody>
      </p:sp>
      <p:pic>
        <p:nvPicPr>
          <p:cNvPr id="10242" name="Picture 2" descr="So now there is a totally new third-party character in the Transformers  universe with no name. What should the community call this guy/girl? My  vote is for Landmaster, since he turns into">
            <a:extLst>
              <a:ext uri="{FF2B5EF4-FFF2-40B4-BE49-F238E27FC236}">
                <a16:creationId xmlns:a16="http://schemas.microsoft.com/office/drawing/2014/main" id="{F777512F-DB31-EBCC-FFCA-9B86D8B7F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399" y="1622739"/>
            <a:ext cx="4194238" cy="405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17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74790-2EB3-3AE8-5CBC-A4E96F4569A1}"/>
              </a:ext>
            </a:extLst>
          </p:cNvPr>
          <p:cNvPicPr>
            <a:picLocks noChangeAspect="1"/>
          </p:cNvPicPr>
          <p:nvPr/>
        </p:nvPicPr>
        <p:blipFill>
          <a:blip r:embed="rId2"/>
          <a:stretch>
            <a:fillRect/>
          </a:stretch>
        </p:blipFill>
        <p:spPr>
          <a:xfrm>
            <a:off x="0" y="426405"/>
            <a:ext cx="12436475" cy="6141715"/>
          </a:xfrm>
          <a:prstGeom prst="rect">
            <a:avLst/>
          </a:prstGeom>
        </p:spPr>
      </p:pic>
    </p:spTree>
    <p:extLst>
      <p:ext uri="{BB962C8B-B14F-4D97-AF65-F5344CB8AC3E}">
        <p14:creationId xmlns:p14="http://schemas.microsoft.com/office/powerpoint/2010/main" val="2481214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D153E0-6BFA-5855-61F3-D3FD93023C25}"/>
              </a:ext>
            </a:extLst>
          </p:cNvPr>
          <p:cNvPicPr>
            <a:picLocks noChangeAspect="1"/>
          </p:cNvPicPr>
          <p:nvPr/>
        </p:nvPicPr>
        <p:blipFill>
          <a:blip r:embed="rId2"/>
          <a:stretch>
            <a:fillRect/>
          </a:stretch>
        </p:blipFill>
        <p:spPr>
          <a:xfrm>
            <a:off x="0" y="182609"/>
            <a:ext cx="12436475" cy="6629306"/>
          </a:xfrm>
          <a:prstGeom prst="rect">
            <a:avLst/>
          </a:prstGeom>
        </p:spPr>
      </p:pic>
      <p:pic>
        <p:nvPicPr>
          <p:cNvPr id="11266" name="Picture 2" descr="Optimus Prime PNG Transparent Images">
            <a:extLst>
              <a:ext uri="{FF2B5EF4-FFF2-40B4-BE49-F238E27FC236}">
                <a16:creationId xmlns:a16="http://schemas.microsoft.com/office/drawing/2014/main" id="{5AE81C09-3834-735B-24D2-3061050FB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7265" y="2202873"/>
            <a:ext cx="4522499" cy="452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930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475707-2B8B-CA63-037A-09AC58BFB687}"/>
              </a:ext>
            </a:extLst>
          </p:cNvPr>
          <p:cNvPicPr>
            <a:picLocks noChangeAspect="1"/>
          </p:cNvPicPr>
          <p:nvPr/>
        </p:nvPicPr>
        <p:blipFill>
          <a:blip r:embed="rId3"/>
          <a:stretch>
            <a:fillRect/>
          </a:stretch>
        </p:blipFill>
        <p:spPr>
          <a:xfrm>
            <a:off x="0" y="426405"/>
            <a:ext cx="12436475" cy="6141715"/>
          </a:xfrm>
          <a:prstGeom prst="rect">
            <a:avLst/>
          </a:prstGeom>
        </p:spPr>
      </p:pic>
    </p:spTree>
    <p:extLst>
      <p:ext uri="{BB962C8B-B14F-4D97-AF65-F5344CB8AC3E}">
        <p14:creationId xmlns:p14="http://schemas.microsoft.com/office/powerpoint/2010/main" val="38681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86B7D-5E42-055F-5B03-45DF7F2EE840}"/>
              </a:ext>
            </a:extLst>
          </p:cNvPr>
          <p:cNvPicPr>
            <a:picLocks noChangeAspect="1"/>
          </p:cNvPicPr>
          <p:nvPr/>
        </p:nvPicPr>
        <p:blipFill>
          <a:blip r:embed="rId3"/>
          <a:stretch>
            <a:fillRect/>
          </a:stretch>
        </p:blipFill>
        <p:spPr>
          <a:xfrm>
            <a:off x="0" y="426405"/>
            <a:ext cx="12436475" cy="6141715"/>
          </a:xfrm>
          <a:prstGeom prst="rect">
            <a:avLst/>
          </a:prstGeom>
        </p:spPr>
      </p:pic>
    </p:spTree>
    <p:extLst>
      <p:ext uri="{BB962C8B-B14F-4D97-AF65-F5344CB8AC3E}">
        <p14:creationId xmlns:p14="http://schemas.microsoft.com/office/powerpoint/2010/main" val="2153957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B870-6392-EC0B-B086-361055BA62A2}"/>
              </a:ext>
            </a:extLst>
          </p:cNvPr>
          <p:cNvSpPr>
            <a:spLocks noGrp="1"/>
          </p:cNvSpPr>
          <p:nvPr>
            <p:ph type="title"/>
          </p:nvPr>
        </p:nvSpPr>
        <p:spPr/>
        <p:txBody>
          <a:bodyPr/>
          <a:lstStyle/>
          <a:p>
            <a:r>
              <a:rPr lang="en-US" dirty="0"/>
              <a:t>Integration</a:t>
            </a:r>
          </a:p>
        </p:txBody>
      </p:sp>
      <p:sp>
        <p:nvSpPr>
          <p:cNvPr id="3" name="Text Placeholder 2">
            <a:extLst>
              <a:ext uri="{FF2B5EF4-FFF2-40B4-BE49-F238E27FC236}">
                <a16:creationId xmlns:a16="http://schemas.microsoft.com/office/drawing/2014/main" id="{ACDF1A4F-310E-4543-B4C0-DD364CD5077B}"/>
              </a:ext>
            </a:extLst>
          </p:cNvPr>
          <p:cNvSpPr>
            <a:spLocks noGrp="1"/>
          </p:cNvSpPr>
          <p:nvPr>
            <p:ph type="body" sz="quarter" idx="10"/>
          </p:nvPr>
        </p:nvSpPr>
        <p:spPr/>
        <p:txBody>
          <a:bodyPr/>
          <a:lstStyle/>
          <a:p>
            <a:r>
              <a:rPr lang="en-US" sz="2800" dirty="0"/>
              <a:t>Synchronous</a:t>
            </a:r>
          </a:p>
          <a:p>
            <a:pPr lvl="1"/>
            <a:r>
              <a:rPr lang="en-US" sz="2000" dirty="0"/>
              <a:t>Data entities allow for the exposure of public application programming interfaces (APIs) on entities, facilitating synchronous services. These synchronous services serve various purposes, including Office integration and third-party mobile applications. Synchronous integrations stand out for their ability to provide real-time data exchanges.</a:t>
            </a:r>
          </a:p>
          <a:p>
            <a:pPr lvl="1"/>
            <a:endParaRPr lang="en-US" sz="2000" dirty="0"/>
          </a:p>
        </p:txBody>
      </p:sp>
      <p:sp>
        <p:nvSpPr>
          <p:cNvPr id="4" name="Text Placeholder 3">
            <a:extLst>
              <a:ext uri="{FF2B5EF4-FFF2-40B4-BE49-F238E27FC236}">
                <a16:creationId xmlns:a16="http://schemas.microsoft.com/office/drawing/2014/main" id="{F0831126-4111-3D4B-3950-B271DAEB5883}"/>
              </a:ext>
            </a:extLst>
          </p:cNvPr>
          <p:cNvSpPr>
            <a:spLocks noGrp="1"/>
          </p:cNvSpPr>
          <p:nvPr>
            <p:ph type="body" sz="quarter" idx="11"/>
          </p:nvPr>
        </p:nvSpPr>
        <p:spPr/>
        <p:txBody>
          <a:bodyPr/>
          <a:lstStyle/>
          <a:p>
            <a:r>
              <a:rPr lang="en-US" dirty="0"/>
              <a:t>Asynchronous</a:t>
            </a:r>
          </a:p>
          <a:p>
            <a:pPr lvl="1"/>
            <a:r>
              <a:rPr lang="en-US" dirty="0"/>
              <a:t>It is designed for scenarios where an immediate response isn't critical, primarily focusing on handling large volumes of data. Some examples include interactive file-based import/export and recurring integrations via files or queues.</a:t>
            </a:r>
          </a:p>
        </p:txBody>
      </p:sp>
    </p:spTree>
    <p:extLst>
      <p:ext uri="{BB962C8B-B14F-4D97-AF65-F5344CB8AC3E}">
        <p14:creationId xmlns:p14="http://schemas.microsoft.com/office/powerpoint/2010/main" val="17853525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56DA52-585F-4F06-93B7-8B54C5589416}"/>
              </a:ext>
            </a:extLst>
          </p:cNvPr>
          <p:cNvSpPr>
            <a:spLocks noGrp="1"/>
          </p:cNvSpPr>
          <p:nvPr>
            <p:ph type="title"/>
          </p:nvPr>
        </p:nvSpPr>
        <p:spPr/>
        <p:txBody>
          <a:bodyPr/>
          <a:lstStyle/>
          <a:p>
            <a:r>
              <a:rPr lang="en-US" sz="4800" b="1" dirty="0">
                <a:latin typeface="+mn-lt"/>
                <a:cs typeface="Poppins" pitchFamily="2" charset="77"/>
              </a:rPr>
              <a:t>Speaker, and Special Thanks</a:t>
            </a:r>
          </a:p>
        </p:txBody>
      </p:sp>
      <p:sp>
        <p:nvSpPr>
          <p:cNvPr id="11" name="Oval 10">
            <a:extLst>
              <a:ext uri="{FF2B5EF4-FFF2-40B4-BE49-F238E27FC236}">
                <a16:creationId xmlns:a16="http://schemas.microsoft.com/office/drawing/2014/main" id="{8224C304-05A7-44B6-975F-DC60856AFE1C}"/>
              </a:ext>
            </a:extLst>
          </p:cNvPr>
          <p:cNvSpPr/>
          <p:nvPr/>
        </p:nvSpPr>
        <p:spPr bwMode="auto">
          <a:xfrm>
            <a:off x="1718938" y="2152493"/>
            <a:ext cx="1924050" cy="1958614"/>
          </a:xfrm>
          <a:prstGeom prst="ellipse">
            <a:avLst/>
          </a:prstGeom>
          <a:blipFill>
            <a:blip r:embed="rId2" cstate="print">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Poppins" pitchFamily="2" charset="77"/>
              <a:ea typeface="Segoe UI" pitchFamily="34" charset="0"/>
              <a:cs typeface="Poppins" pitchFamily="2" charset="77"/>
            </a:endParaRPr>
          </a:p>
        </p:txBody>
      </p:sp>
      <p:sp>
        <p:nvSpPr>
          <p:cNvPr id="14" name="Text Placeholder 3">
            <a:extLst>
              <a:ext uri="{FF2B5EF4-FFF2-40B4-BE49-F238E27FC236}">
                <a16:creationId xmlns:a16="http://schemas.microsoft.com/office/drawing/2014/main" id="{9C5DD785-8942-4EC5-A5C9-5C5C894D558A}"/>
              </a:ext>
            </a:extLst>
          </p:cNvPr>
          <p:cNvSpPr txBox="1">
            <a:spLocks/>
          </p:cNvSpPr>
          <p:nvPr/>
        </p:nvSpPr>
        <p:spPr>
          <a:xfrm>
            <a:off x="1070444" y="4220567"/>
            <a:ext cx="3221037" cy="1208525"/>
          </a:xfrm>
          <a:prstGeom prst="rect">
            <a:avLst/>
          </a:prstGeom>
        </p:spPr>
        <p:txBody>
          <a:bodyPr lIns="91440" tIns="45720" rIns="91440" bIns="45720"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2400" dirty="0">
                <a:solidFill>
                  <a:schemeClr val="tx1"/>
                </a:solidFill>
                <a:latin typeface="segoe ui black"/>
                <a:ea typeface="segoe ui black"/>
                <a:cs typeface="Poppins"/>
              </a:rPr>
              <a:t>Nathan Clouse</a:t>
            </a:r>
          </a:p>
          <a:p>
            <a:pPr marL="0" indent="0" algn="ctr">
              <a:buNone/>
            </a:pPr>
            <a:r>
              <a:rPr lang="en-US" sz="1800" dirty="0">
                <a:latin typeface="segoe ui black"/>
                <a:ea typeface="segoe ui black"/>
                <a:cs typeface="Poppins"/>
              </a:rPr>
              <a:t>Senior Director, D365 Solutions</a:t>
            </a:r>
          </a:p>
          <a:p>
            <a:pPr marL="0" indent="0" algn="ctr">
              <a:buNone/>
            </a:pPr>
            <a:r>
              <a:rPr lang="en-US" sz="1800" dirty="0">
                <a:latin typeface="segoe ui black"/>
                <a:ea typeface="segoe ui black"/>
                <a:cs typeface="Poppins"/>
              </a:rPr>
              <a:t>Microsoft MVP 6x</a:t>
            </a:r>
          </a:p>
          <a:p>
            <a:pPr marL="0" indent="0" algn="ctr">
              <a:buNone/>
            </a:pPr>
            <a:r>
              <a:rPr lang="en-US" sz="1800" dirty="0" err="1">
                <a:latin typeface="segoe ui black"/>
                <a:ea typeface="segoe ui black"/>
                <a:cs typeface="Poppins"/>
              </a:rPr>
              <a:t>WineShipping</a:t>
            </a:r>
            <a:endParaRPr lang="en-US" sz="1800" dirty="0">
              <a:latin typeface="segoe ui black"/>
              <a:ea typeface="segoe ui black"/>
              <a:cs typeface="Poppins"/>
            </a:endParaRPr>
          </a:p>
        </p:txBody>
      </p:sp>
      <p:pic>
        <p:nvPicPr>
          <p:cNvPr id="3" name="Picture 2" descr="A person wearing glasses smiling&#10;&#10;Description automatically generated">
            <a:extLst>
              <a:ext uri="{FF2B5EF4-FFF2-40B4-BE49-F238E27FC236}">
                <a16:creationId xmlns:a16="http://schemas.microsoft.com/office/drawing/2014/main" id="{06547E1A-B0A5-71EF-CBFF-22369654B4E3}"/>
              </a:ext>
            </a:extLst>
          </p:cNvPr>
          <p:cNvPicPr>
            <a:picLocks noChangeAspect="1"/>
          </p:cNvPicPr>
          <p:nvPr/>
        </p:nvPicPr>
        <p:blipFill>
          <a:blip r:embed="rId3"/>
          <a:stretch>
            <a:fillRect/>
          </a:stretch>
        </p:blipFill>
        <p:spPr>
          <a:xfrm>
            <a:off x="1583043" y="2038194"/>
            <a:ext cx="2195837" cy="2195837"/>
          </a:xfrm>
          <a:prstGeom prst="rect">
            <a:avLst/>
          </a:prstGeom>
        </p:spPr>
      </p:pic>
      <p:pic>
        <p:nvPicPr>
          <p:cNvPr id="7" name="Picture 6">
            <a:extLst>
              <a:ext uri="{FF2B5EF4-FFF2-40B4-BE49-F238E27FC236}">
                <a16:creationId xmlns:a16="http://schemas.microsoft.com/office/drawing/2014/main" id="{D0E4D130-5190-21D8-6098-5217D8DCA44B}"/>
              </a:ext>
            </a:extLst>
          </p:cNvPr>
          <p:cNvPicPr>
            <a:picLocks noChangeAspect="1"/>
          </p:cNvPicPr>
          <p:nvPr/>
        </p:nvPicPr>
        <p:blipFill>
          <a:blip r:embed="rId4"/>
          <a:stretch>
            <a:fillRect/>
          </a:stretch>
        </p:blipFill>
        <p:spPr>
          <a:xfrm>
            <a:off x="6192492" y="1935163"/>
            <a:ext cx="5766082" cy="3621211"/>
          </a:xfrm>
          <a:prstGeom prst="rect">
            <a:avLst/>
          </a:prstGeom>
        </p:spPr>
      </p:pic>
    </p:spTree>
    <p:extLst>
      <p:ext uri="{BB962C8B-B14F-4D97-AF65-F5344CB8AC3E}">
        <p14:creationId xmlns:p14="http://schemas.microsoft.com/office/powerpoint/2010/main" val="36132293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6464EB-B52F-236B-08C4-5C21B67B58E9}"/>
              </a:ext>
            </a:extLst>
          </p:cNvPr>
          <p:cNvPicPr>
            <a:picLocks noChangeAspect="1"/>
          </p:cNvPicPr>
          <p:nvPr/>
        </p:nvPicPr>
        <p:blipFill>
          <a:blip r:embed="rId2"/>
          <a:stretch>
            <a:fillRect/>
          </a:stretch>
        </p:blipFill>
        <p:spPr>
          <a:xfrm>
            <a:off x="93435" y="179398"/>
            <a:ext cx="12229761" cy="651234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5811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5963-886A-63DC-0BD0-AB97C4C8AE74}"/>
              </a:ext>
            </a:extLst>
          </p:cNvPr>
          <p:cNvSpPr>
            <a:spLocks noGrp="1"/>
          </p:cNvSpPr>
          <p:nvPr>
            <p:ph type="title"/>
          </p:nvPr>
        </p:nvSpPr>
        <p:spPr/>
        <p:txBody>
          <a:bodyPr/>
          <a:lstStyle/>
          <a:p>
            <a:r>
              <a:rPr lang="en-US" dirty="0"/>
              <a:t>Recurring Integrations</a:t>
            </a:r>
          </a:p>
        </p:txBody>
      </p:sp>
      <p:sp>
        <p:nvSpPr>
          <p:cNvPr id="3" name="Text Placeholder 2">
            <a:extLst>
              <a:ext uri="{FF2B5EF4-FFF2-40B4-BE49-F238E27FC236}">
                <a16:creationId xmlns:a16="http://schemas.microsoft.com/office/drawing/2014/main" id="{2378F856-B38A-D8F4-8877-D9A60AC6100D}"/>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4A6DEF93-A021-F48A-4336-011F5F5029AA}"/>
              </a:ext>
            </a:extLst>
          </p:cNvPr>
          <p:cNvPicPr>
            <a:picLocks noChangeAspect="1"/>
          </p:cNvPicPr>
          <p:nvPr/>
        </p:nvPicPr>
        <p:blipFill>
          <a:blip r:embed="rId2"/>
          <a:stretch>
            <a:fillRect/>
          </a:stretch>
        </p:blipFill>
        <p:spPr>
          <a:xfrm>
            <a:off x="2473817" y="1908113"/>
            <a:ext cx="7188199" cy="3989449"/>
          </a:xfrm>
          <a:prstGeom prst="rect">
            <a:avLst/>
          </a:prstGeom>
        </p:spPr>
      </p:pic>
    </p:spTree>
    <p:extLst>
      <p:ext uri="{BB962C8B-B14F-4D97-AF65-F5344CB8AC3E}">
        <p14:creationId xmlns:p14="http://schemas.microsoft.com/office/powerpoint/2010/main" val="13607446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9F6C1-C284-7207-0CEE-4D54026D24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488EFDB-1E98-3A05-0B59-DD494557F786}"/>
              </a:ext>
            </a:extLst>
          </p:cNvPr>
          <p:cNvPicPr>
            <a:picLocks noChangeAspect="1"/>
          </p:cNvPicPr>
          <p:nvPr/>
        </p:nvPicPr>
        <p:blipFill>
          <a:blip r:embed="rId2"/>
          <a:stretch>
            <a:fillRect/>
          </a:stretch>
        </p:blipFill>
        <p:spPr>
          <a:xfrm>
            <a:off x="383929" y="940747"/>
            <a:ext cx="11668616" cy="5113033"/>
          </a:xfrm>
          <a:prstGeom prst="rect">
            <a:avLst/>
          </a:prstGeom>
        </p:spPr>
      </p:pic>
    </p:spTree>
    <p:extLst>
      <p:ext uri="{BB962C8B-B14F-4D97-AF65-F5344CB8AC3E}">
        <p14:creationId xmlns:p14="http://schemas.microsoft.com/office/powerpoint/2010/main" val="2814381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5FCB-0643-0504-DE27-B4C8CF80E207}"/>
              </a:ext>
            </a:extLst>
          </p:cNvPr>
          <p:cNvSpPr>
            <a:spLocks noGrp="1"/>
          </p:cNvSpPr>
          <p:nvPr>
            <p:ph type="title"/>
          </p:nvPr>
        </p:nvSpPr>
        <p:spPr/>
        <p:txBody>
          <a:bodyPr/>
          <a:lstStyle/>
          <a:p>
            <a:r>
              <a:rPr lang="en-US" dirty="0"/>
              <a:t>Dual Write</a:t>
            </a:r>
          </a:p>
        </p:txBody>
      </p:sp>
      <p:sp>
        <p:nvSpPr>
          <p:cNvPr id="3" name="Text Placeholder 2">
            <a:extLst>
              <a:ext uri="{FF2B5EF4-FFF2-40B4-BE49-F238E27FC236}">
                <a16:creationId xmlns:a16="http://schemas.microsoft.com/office/drawing/2014/main" id="{926020F2-D273-397B-6114-45E82154A04C}"/>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08BED52E-D26C-8ED7-E012-3323C12AC8EB}"/>
              </a:ext>
            </a:extLst>
          </p:cNvPr>
          <p:cNvPicPr>
            <a:picLocks noChangeAspect="1"/>
          </p:cNvPicPr>
          <p:nvPr/>
        </p:nvPicPr>
        <p:blipFill>
          <a:blip r:embed="rId2"/>
          <a:stretch>
            <a:fillRect/>
          </a:stretch>
        </p:blipFill>
        <p:spPr>
          <a:xfrm>
            <a:off x="2234764" y="2184964"/>
            <a:ext cx="8372106" cy="2966586"/>
          </a:xfrm>
          <a:prstGeom prst="rect">
            <a:avLst/>
          </a:prstGeom>
        </p:spPr>
      </p:pic>
    </p:spTree>
    <p:extLst>
      <p:ext uri="{BB962C8B-B14F-4D97-AF65-F5344CB8AC3E}">
        <p14:creationId xmlns:p14="http://schemas.microsoft.com/office/powerpoint/2010/main" val="5428580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5B02-D12C-3EDD-8DF0-63EFBCEE187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3971141-76D4-CA05-E72F-5C0C4415A032}"/>
              </a:ext>
            </a:extLst>
          </p:cNvPr>
          <p:cNvPicPr>
            <a:picLocks noChangeAspect="1"/>
          </p:cNvPicPr>
          <p:nvPr/>
        </p:nvPicPr>
        <p:blipFill>
          <a:blip r:embed="rId2"/>
          <a:stretch>
            <a:fillRect/>
          </a:stretch>
        </p:blipFill>
        <p:spPr>
          <a:xfrm>
            <a:off x="6516" y="762939"/>
            <a:ext cx="12423443" cy="5468647"/>
          </a:xfrm>
          <a:prstGeom prst="rect">
            <a:avLst/>
          </a:prstGeom>
        </p:spPr>
      </p:pic>
    </p:spTree>
    <p:extLst>
      <p:ext uri="{BB962C8B-B14F-4D97-AF65-F5344CB8AC3E}">
        <p14:creationId xmlns:p14="http://schemas.microsoft.com/office/powerpoint/2010/main" val="4923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AE5B5-0D43-5BFD-1F10-6DC35D330A8A}"/>
              </a:ext>
            </a:extLst>
          </p:cNvPr>
          <p:cNvPicPr>
            <a:picLocks noChangeAspect="1"/>
          </p:cNvPicPr>
          <p:nvPr/>
        </p:nvPicPr>
        <p:blipFill>
          <a:blip r:embed="rId2"/>
          <a:stretch>
            <a:fillRect/>
          </a:stretch>
        </p:blipFill>
        <p:spPr>
          <a:xfrm>
            <a:off x="882" y="179531"/>
            <a:ext cx="12434711" cy="6442600"/>
          </a:xfrm>
          <a:prstGeom prst="rect">
            <a:avLst/>
          </a:prstGeom>
        </p:spPr>
      </p:pic>
    </p:spTree>
    <p:extLst>
      <p:ext uri="{BB962C8B-B14F-4D97-AF65-F5344CB8AC3E}">
        <p14:creationId xmlns:p14="http://schemas.microsoft.com/office/powerpoint/2010/main" val="6700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0AB02-9776-89D3-1A2D-F117D860553F}"/>
              </a:ext>
            </a:extLst>
          </p:cNvPr>
          <p:cNvPicPr>
            <a:picLocks noChangeAspect="1"/>
          </p:cNvPicPr>
          <p:nvPr/>
        </p:nvPicPr>
        <p:blipFill>
          <a:blip r:embed="rId2"/>
          <a:stretch>
            <a:fillRect/>
          </a:stretch>
        </p:blipFill>
        <p:spPr>
          <a:xfrm>
            <a:off x="1358883" y="-1"/>
            <a:ext cx="9718708" cy="6994525"/>
          </a:xfrm>
          <a:prstGeom prst="rect">
            <a:avLst/>
          </a:prstGeom>
        </p:spPr>
      </p:pic>
    </p:spTree>
    <p:extLst>
      <p:ext uri="{BB962C8B-B14F-4D97-AF65-F5344CB8AC3E}">
        <p14:creationId xmlns:p14="http://schemas.microsoft.com/office/powerpoint/2010/main" val="166632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CF17-1330-3963-9FD3-8FEDB21D5D4B}"/>
              </a:ext>
            </a:extLst>
          </p:cNvPr>
          <p:cNvSpPr>
            <a:spLocks noGrp="1"/>
          </p:cNvSpPr>
          <p:nvPr>
            <p:ph type="title"/>
          </p:nvPr>
        </p:nvSpPr>
        <p:spPr/>
        <p:txBody>
          <a:bodyPr/>
          <a:lstStyle/>
          <a:p>
            <a:endParaRPr lang="en-US"/>
          </a:p>
        </p:txBody>
      </p:sp>
      <p:pic>
        <p:nvPicPr>
          <p:cNvPr id="3" name="Picture 2" descr="Diagram&#10;&#10;Description automatically generated">
            <a:extLst>
              <a:ext uri="{FF2B5EF4-FFF2-40B4-BE49-F238E27FC236}">
                <a16:creationId xmlns:a16="http://schemas.microsoft.com/office/drawing/2014/main" id="{578FE30A-82E1-BDD2-A734-28B551A88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18" y="1799706"/>
            <a:ext cx="11271839" cy="3003694"/>
          </a:xfrm>
          <a:prstGeom prst="rect">
            <a:avLst/>
          </a:prstGeom>
        </p:spPr>
      </p:pic>
    </p:spTree>
    <p:extLst>
      <p:ext uri="{BB962C8B-B14F-4D97-AF65-F5344CB8AC3E}">
        <p14:creationId xmlns:p14="http://schemas.microsoft.com/office/powerpoint/2010/main" val="24763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5E7E6-F2DE-6939-96AC-029C9287517A}"/>
              </a:ext>
            </a:extLst>
          </p:cNvPr>
          <p:cNvSpPr>
            <a:spLocks noGrp="1"/>
          </p:cNvSpPr>
          <p:nvPr>
            <p:ph type="title"/>
          </p:nvPr>
        </p:nvSpPr>
        <p:spPr/>
        <p:txBody>
          <a:bodyPr/>
          <a:lstStyle/>
          <a:p>
            <a:r>
              <a:rPr lang="en-US" dirty="0"/>
              <a:t>Virtual Entities</a:t>
            </a:r>
          </a:p>
        </p:txBody>
      </p:sp>
      <p:sp>
        <p:nvSpPr>
          <p:cNvPr id="4" name="Text Placeholder 3">
            <a:extLst>
              <a:ext uri="{FF2B5EF4-FFF2-40B4-BE49-F238E27FC236}">
                <a16:creationId xmlns:a16="http://schemas.microsoft.com/office/drawing/2014/main" id="{A7892785-C016-E249-C69C-44AEDEA0EF82}"/>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041F2588-8FDD-2B7B-B893-C31991923024}"/>
              </a:ext>
            </a:extLst>
          </p:cNvPr>
          <p:cNvPicPr>
            <a:picLocks noChangeAspect="1"/>
          </p:cNvPicPr>
          <p:nvPr/>
        </p:nvPicPr>
        <p:blipFill>
          <a:blip r:embed="rId2"/>
          <a:stretch>
            <a:fillRect/>
          </a:stretch>
        </p:blipFill>
        <p:spPr>
          <a:xfrm>
            <a:off x="2781837" y="2023190"/>
            <a:ext cx="7076940" cy="3980779"/>
          </a:xfrm>
          <a:prstGeom prst="rect">
            <a:avLst/>
          </a:prstGeom>
        </p:spPr>
      </p:pic>
    </p:spTree>
    <p:extLst>
      <p:ext uri="{BB962C8B-B14F-4D97-AF65-F5344CB8AC3E}">
        <p14:creationId xmlns:p14="http://schemas.microsoft.com/office/powerpoint/2010/main" val="2082706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D5EEC-812E-B2A0-CFC1-55A1B95FB2B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E5B15F1-0CB3-A33E-EEB3-8DF9230D0E99}"/>
              </a:ext>
            </a:extLst>
          </p:cNvPr>
          <p:cNvPicPr>
            <a:picLocks noChangeAspect="1"/>
          </p:cNvPicPr>
          <p:nvPr/>
        </p:nvPicPr>
        <p:blipFill>
          <a:blip r:embed="rId2"/>
          <a:stretch>
            <a:fillRect/>
          </a:stretch>
        </p:blipFill>
        <p:spPr>
          <a:xfrm>
            <a:off x="882" y="0"/>
            <a:ext cx="12434712" cy="6994526"/>
          </a:xfrm>
          <a:prstGeom prst="rect">
            <a:avLst/>
          </a:prstGeom>
        </p:spPr>
      </p:pic>
      <p:sp>
        <p:nvSpPr>
          <p:cNvPr id="4" name="Oval 3">
            <a:extLst>
              <a:ext uri="{FF2B5EF4-FFF2-40B4-BE49-F238E27FC236}">
                <a16:creationId xmlns:a16="http://schemas.microsoft.com/office/drawing/2014/main" id="{9CC8EF91-81AE-CD9E-6B98-CA7FB9351872}"/>
              </a:ext>
            </a:extLst>
          </p:cNvPr>
          <p:cNvSpPr/>
          <p:nvPr/>
        </p:nvSpPr>
        <p:spPr>
          <a:xfrm>
            <a:off x="0" y="3606084"/>
            <a:ext cx="140772" cy="134994"/>
          </a:xfrm>
          <a:prstGeom prst="ellipse">
            <a:avLst/>
          </a:prstGeom>
          <a:solidFill>
            <a:schemeClr val="accent5">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6629" tIns="46629" rIns="46629" bIns="46629" numCol="1" spcCol="38100" rtlCol="0" anchor="ctr">
            <a:spAutoFit/>
          </a:bodyPr>
          <a:lstStyle/>
          <a:p>
            <a:pPr defTabSz="932597" hangingPunct="0"/>
            <a:endParaRPr lang="en-US" sz="1836">
              <a:solidFill>
                <a:srgbClr val="000000"/>
              </a:solidFill>
              <a:latin typeface="Calibri"/>
              <a:ea typeface="Calibri"/>
              <a:cs typeface="Calibri"/>
              <a:sym typeface="Calibri"/>
            </a:endParaRPr>
          </a:p>
        </p:txBody>
      </p:sp>
      <p:sp>
        <p:nvSpPr>
          <p:cNvPr id="5" name="Oval 4">
            <a:extLst>
              <a:ext uri="{FF2B5EF4-FFF2-40B4-BE49-F238E27FC236}">
                <a16:creationId xmlns:a16="http://schemas.microsoft.com/office/drawing/2014/main" id="{3656195D-F9CB-C50B-4B0F-132E21DCF060}"/>
              </a:ext>
            </a:extLst>
          </p:cNvPr>
          <p:cNvSpPr/>
          <p:nvPr/>
        </p:nvSpPr>
        <p:spPr>
          <a:xfrm>
            <a:off x="6729212" y="2298879"/>
            <a:ext cx="83712" cy="82461"/>
          </a:xfrm>
          <a:prstGeom prst="ellipse">
            <a:avLst/>
          </a:prstGeom>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6629" tIns="46629" rIns="46629" bIns="46629" numCol="1" spcCol="38100" rtlCol="0" anchor="ctr">
            <a:spAutoFit/>
          </a:bodyPr>
          <a:lstStyle/>
          <a:p>
            <a:pPr defTabSz="932597" hangingPunct="0"/>
            <a:endParaRPr lang="en-US" sz="1836">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83961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autoRev="1" fill="hold" grpId="0" nodeType="clickEffect">
                                  <p:stCondLst>
                                    <p:cond delay="0"/>
                                  </p:stCondLst>
                                  <p:childTnLst>
                                    <p:animMotion origin="layout" path="M 1.04167E-6 -0.00046 L 0.11927 0.01065 L 0.11927 -0.10046 L 0.73867 -0.09722 L 0.73867 0.10718 L 0.8263 0.10394 L 0.825 0.26621 L 0.82565 0.26158 " pathEditMode="relative" ptsTypes="AAAAAAAA">
                                      <p:cBhvr>
                                        <p:cTn id="6" dur="5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repeatCount="indefinite" accel="50000" decel="50000" autoRev="1" fill="hold" grpId="0" nodeType="clickEffect">
                                  <p:stCondLst>
                                    <p:cond delay="0"/>
                                  </p:stCondLst>
                                  <p:childTnLst>
                                    <p:animMotion origin="layout" path="M 0.00781 0.0007 L 0.13281 0.00718 L 0.13281 0.09282 L 0.20338 0.09282 L 0.20403 0.29491 L 0.28841 0.29491 L 0.28906 0.46065 " pathEditMode="relative" ptsTypes="AAAAAAA">
                                      <p:cBhvr>
                                        <p:cTn id="15" dur="3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D2ADB3A-7C80-D93F-7F5C-ED5D2AEF42ED}"/>
              </a:ext>
            </a:extLst>
          </p:cNvPr>
          <p:cNvSpPr>
            <a:spLocks noGrp="1"/>
          </p:cNvSpPr>
          <p:nvPr>
            <p:ph type="title"/>
          </p:nvPr>
        </p:nvSpPr>
        <p:spPr/>
        <p:txBody>
          <a:bodyPr/>
          <a:lstStyle/>
          <a:p>
            <a:r>
              <a:rPr lang="en-US" dirty="0"/>
              <a:t>Data Management Framework</a:t>
            </a:r>
          </a:p>
        </p:txBody>
      </p:sp>
      <p:sp>
        <p:nvSpPr>
          <p:cNvPr id="14" name="Text Placeholder 13">
            <a:extLst>
              <a:ext uri="{FF2B5EF4-FFF2-40B4-BE49-F238E27FC236}">
                <a16:creationId xmlns:a16="http://schemas.microsoft.com/office/drawing/2014/main" id="{9A65EDEF-9E7F-14EA-B4E5-9B7E9436F4C7}"/>
              </a:ext>
            </a:extLst>
          </p:cNvPr>
          <p:cNvSpPr>
            <a:spLocks noGrp="1"/>
          </p:cNvSpPr>
          <p:nvPr>
            <p:ph type="body" sz="quarter" idx="10"/>
          </p:nvPr>
        </p:nvSpPr>
        <p:spPr/>
        <p:txBody>
          <a:bodyPr/>
          <a:lstStyle/>
          <a:p>
            <a:r>
              <a:rPr lang="en-US" sz="2400" dirty="0"/>
              <a:t>DMF can be used to import, export, and copy data into legal entities. DMF is purposefully designed to assist data migration in D365FO. DMF Can be used to import, export, copy data (setup and configurations) across legal entities, and integration. This can be used for high volume of data since it is compatible to be run through batch job.</a:t>
            </a:r>
          </a:p>
          <a:p>
            <a:endParaRPr lang="en-US" sz="2400" dirty="0"/>
          </a:p>
        </p:txBody>
      </p:sp>
      <p:sp>
        <p:nvSpPr>
          <p:cNvPr id="15" name="Text Placeholder 14">
            <a:extLst>
              <a:ext uri="{FF2B5EF4-FFF2-40B4-BE49-F238E27FC236}">
                <a16:creationId xmlns:a16="http://schemas.microsoft.com/office/drawing/2014/main" id="{5B75502E-B8D2-9BC6-A040-0686A6036F34}"/>
              </a:ext>
            </a:extLst>
          </p:cNvPr>
          <p:cNvSpPr>
            <a:spLocks noGrp="1"/>
          </p:cNvSpPr>
          <p:nvPr>
            <p:ph type="body" sz="quarter" idx="11"/>
          </p:nvPr>
        </p:nvSpPr>
        <p:spPr/>
        <p:txBody>
          <a:bodyPr/>
          <a:lstStyle/>
          <a:p>
            <a:endParaRPr lang="en-US"/>
          </a:p>
        </p:txBody>
      </p:sp>
      <p:graphicFrame>
        <p:nvGraphicFramePr>
          <p:cNvPr id="12" name="Diagram 11">
            <a:extLst>
              <a:ext uri="{FF2B5EF4-FFF2-40B4-BE49-F238E27FC236}">
                <a16:creationId xmlns:a16="http://schemas.microsoft.com/office/drawing/2014/main" id="{ECA19E14-97B3-00B4-3FA8-826DC47B6F30}"/>
              </a:ext>
            </a:extLst>
          </p:cNvPr>
          <p:cNvGraphicFramePr/>
          <p:nvPr>
            <p:extLst>
              <p:ext uri="{D42A27DB-BD31-4B8C-83A1-F6EECF244321}">
                <p14:modId xmlns:p14="http://schemas.microsoft.com/office/powerpoint/2010/main" val="1961277313"/>
              </p:ext>
            </p:extLst>
          </p:nvPr>
        </p:nvGraphicFramePr>
        <p:xfrm>
          <a:off x="5434885" y="1358721"/>
          <a:ext cx="7035991" cy="4582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6825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746D-4662-30A4-A6C8-227A5E0C2569}"/>
              </a:ext>
            </a:extLst>
          </p:cNvPr>
          <p:cNvSpPr>
            <a:spLocks noGrp="1"/>
          </p:cNvSpPr>
          <p:nvPr>
            <p:ph type="title"/>
          </p:nvPr>
        </p:nvSpPr>
        <p:spPr/>
        <p:txBody>
          <a:bodyPr/>
          <a:lstStyle/>
          <a:p>
            <a:r>
              <a:rPr lang="en-US" dirty="0"/>
              <a:t>Bringing It all Together</a:t>
            </a:r>
          </a:p>
        </p:txBody>
      </p:sp>
      <p:pic>
        <p:nvPicPr>
          <p:cNvPr id="1026" name="Picture 2">
            <a:extLst>
              <a:ext uri="{FF2B5EF4-FFF2-40B4-BE49-F238E27FC236}">
                <a16:creationId xmlns:a16="http://schemas.microsoft.com/office/drawing/2014/main" id="{FF34797C-728B-6D70-34F2-0E7997A91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53" y="2809850"/>
            <a:ext cx="1260028" cy="116809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08F4A74-FB52-6EE3-BFBD-5777425DEC5A}"/>
              </a:ext>
            </a:extLst>
          </p:cNvPr>
          <p:cNvSpPr/>
          <p:nvPr/>
        </p:nvSpPr>
        <p:spPr bwMode="auto">
          <a:xfrm>
            <a:off x="2504941" y="3155321"/>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a:extLst>
              <a:ext uri="{FF2B5EF4-FFF2-40B4-BE49-F238E27FC236}">
                <a16:creationId xmlns:a16="http://schemas.microsoft.com/office/drawing/2014/main" id="{7DFB86AD-7B12-65D5-B19E-361C03414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509" y="2864832"/>
            <a:ext cx="1179580" cy="109762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F077313C-0F17-F7A1-0F95-9A6B76A27953}"/>
              </a:ext>
            </a:extLst>
          </p:cNvPr>
          <p:cNvSpPr/>
          <p:nvPr/>
        </p:nvSpPr>
        <p:spPr bwMode="auto">
          <a:xfrm>
            <a:off x="5471375" y="3155321"/>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Power automate Icons, Logos, Symbols – Free Download PNG, SVG">
            <a:extLst>
              <a:ext uri="{FF2B5EF4-FFF2-40B4-BE49-F238E27FC236}">
                <a16:creationId xmlns:a16="http://schemas.microsoft.com/office/drawing/2014/main" id="{AEF5A46B-9F52-3B4C-B077-EE6E0A233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17" y="2720963"/>
            <a:ext cx="1292929" cy="1292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Finance and Operatio - APK Download for Android ...">
            <a:extLst>
              <a:ext uri="{FF2B5EF4-FFF2-40B4-BE49-F238E27FC236}">
                <a16:creationId xmlns:a16="http://schemas.microsoft.com/office/drawing/2014/main" id="{0B646ABF-E0A5-44A6-2D19-88846D3E1A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5352" y="2660494"/>
            <a:ext cx="1381684" cy="138168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1051DFAA-2AA1-2718-4EEB-2FAB7C7252C2}"/>
              </a:ext>
            </a:extLst>
          </p:cNvPr>
          <p:cNvSpPr/>
          <p:nvPr/>
        </p:nvSpPr>
        <p:spPr bwMode="auto">
          <a:xfrm>
            <a:off x="8454445" y="3138827"/>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4D0D44F1-B4A3-573B-8ABB-28523D86F267}"/>
              </a:ext>
            </a:extLst>
          </p:cNvPr>
          <p:cNvSpPr txBox="1"/>
          <p:nvPr/>
        </p:nvSpPr>
        <p:spPr>
          <a:xfrm>
            <a:off x="679047" y="4101224"/>
            <a:ext cx="174035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Vendor Signup Form</a:t>
            </a:r>
          </a:p>
        </p:txBody>
      </p:sp>
      <p:sp>
        <p:nvSpPr>
          <p:cNvPr id="7" name="TextBox 6">
            <a:extLst>
              <a:ext uri="{FF2B5EF4-FFF2-40B4-BE49-F238E27FC236}">
                <a16:creationId xmlns:a16="http://schemas.microsoft.com/office/drawing/2014/main" id="{568531B6-F9CD-8B36-3C30-B5B71F00D556}"/>
              </a:ext>
            </a:extLst>
          </p:cNvPr>
          <p:cNvSpPr txBox="1"/>
          <p:nvPr/>
        </p:nvSpPr>
        <p:spPr>
          <a:xfrm>
            <a:off x="3835509" y="4056660"/>
            <a:ext cx="174035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 in Excel</a:t>
            </a:r>
          </a:p>
        </p:txBody>
      </p:sp>
      <p:sp>
        <p:nvSpPr>
          <p:cNvPr id="8" name="TextBox 7">
            <a:extLst>
              <a:ext uri="{FF2B5EF4-FFF2-40B4-BE49-F238E27FC236}">
                <a16:creationId xmlns:a16="http://schemas.microsoft.com/office/drawing/2014/main" id="{AA07CADD-9D75-8669-B44D-4D9FB8614407}"/>
              </a:ext>
            </a:extLst>
          </p:cNvPr>
          <p:cNvSpPr txBox="1"/>
          <p:nvPr/>
        </p:nvSpPr>
        <p:spPr>
          <a:xfrm>
            <a:off x="6813278" y="3890460"/>
            <a:ext cx="174035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Power Automate sends to F&amp;O</a:t>
            </a:r>
          </a:p>
        </p:txBody>
      </p:sp>
      <p:sp>
        <p:nvSpPr>
          <p:cNvPr id="9" name="TextBox 8">
            <a:extLst>
              <a:ext uri="{FF2B5EF4-FFF2-40B4-BE49-F238E27FC236}">
                <a16:creationId xmlns:a16="http://schemas.microsoft.com/office/drawing/2014/main" id="{4F0DD7F4-56E9-97DC-9603-03B373C3803A}"/>
              </a:ext>
            </a:extLst>
          </p:cNvPr>
          <p:cNvSpPr txBox="1"/>
          <p:nvPr/>
        </p:nvSpPr>
        <p:spPr>
          <a:xfrm>
            <a:off x="9396018" y="4101224"/>
            <a:ext cx="2149891"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New Unapproved Vendor</a:t>
            </a:r>
          </a:p>
        </p:txBody>
      </p:sp>
    </p:spTree>
    <p:extLst>
      <p:ext uri="{BB962C8B-B14F-4D97-AF65-F5344CB8AC3E}">
        <p14:creationId xmlns:p14="http://schemas.microsoft.com/office/powerpoint/2010/main" val="1799108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E48EB-BE5D-E9E9-D2F5-91967640F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B6EA1-2028-898B-D2BA-EF72749AB23C}"/>
              </a:ext>
            </a:extLst>
          </p:cNvPr>
          <p:cNvSpPr>
            <a:spLocks noGrp="1"/>
          </p:cNvSpPr>
          <p:nvPr>
            <p:ph type="title"/>
          </p:nvPr>
        </p:nvSpPr>
        <p:spPr/>
        <p:txBody>
          <a:bodyPr/>
          <a:lstStyle/>
          <a:p>
            <a:r>
              <a:rPr lang="en-US" dirty="0"/>
              <a:t>Bringing It all Together</a:t>
            </a:r>
          </a:p>
        </p:txBody>
      </p:sp>
      <p:sp>
        <p:nvSpPr>
          <p:cNvPr id="4" name="Arrow: Right 3">
            <a:extLst>
              <a:ext uri="{FF2B5EF4-FFF2-40B4-BE49-F238E27FC236}">
                <a16:creationId xmlns:a16="http://schemas.microsoft.com/office/drawing/2014/main" id="{9E790DB7-CD4F-E7B9-A53D-7B6CBAF584D4}"/>
              </a:ext>
            </a:extLst>
          </p:cNvPr>
          <p:cNvSpPr/>
          <p:nvPr/>
        </p:nvSpPr>
        <p:spPr bwMode="auto">
          <a:xfrm>
            <a:off x="2393639" y="2446592"/>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Power automate Icons, Logos, Symbols – Free Download PNG, SVG">
            <a:extLst>
              <a:ext uri="{FF2B5EF4-FFF2-40B4-BE49-F238E27FC236}">
                <a16:creationId xmlns:a16="http://schemas.microsoft.com/office/drawing/2014/main" id="{F079B2B1-3477-1AEE-7847-B186D11D0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149" y="2028728"/>
            <a:ext cx="1292929" cy="1292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Finance and Operatio - APK Download for Android ...">
            <a:extLst>
              <a:ext uri="{FF2B5EF4-FFF2-40B4-BE49-F238E27FC236}">
                <a16:creationId xmlns:a16="http://schemas.microsoft.com/office/drawing/2014/main" id="{6D9346E3-578B-EAB6-8126-C7C563207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53" y="1984351"/>
            <a:ext cx="1381684" cy="138168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E4078B17-0356-47FF-3CDB-CEEC19DDB57A}"/>
              </a:ext>
            </a:extLst>
          </p:cNvPr>
          <p:cNvSpPr/>
          <p:nvPr/>
        </p:nvSpPr>
        <p:spPr bwMode="auto">
          <a:xfrm>
            <a:off x="5400744" y="2446592"/>
            <a:ext cx="817808" cy="4572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E05EBCF-5748-D6BB-136A-6C1C8BCE9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4365" y="2095349"/>
            <a:ext cx="1229433" cy="12013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237C1C-A9AF-51A2-19B9-9CC9C60E3FEB}"/>
              </a:ext>
            </a:extLst>
          </p:cNvPr>
          <p:cNvSpPr txBox="1"/>
          <p:nvPr/>
        </p:nvSpPr>
        <p:spPr>
          <a:xfrm>
            <a:off x="653289" y="3444402"/>
            <a:ext cx="174035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Export DMF Package</a:t>
            </a:r>
          </a:p>
        </p:txBody>
      </p:sp>
      <p:sp>
        <p:nvSpPr>
          <p:cNvPr id="7" name="TextBox 6">
            <a:extLst>
              <a:ext uri="{FF2B5EF4-FFF2-40B4-BE49-F238E27FC236}">
                <a16:creationId xmlns:a16="http://schemas.microsoft.com/office/drawing/2014/main" id="{F9F4D73A-E695-A0B2-4508-2CDCBE79762E}"/>
              </a:ext>
            </a:extLst>
          </p:cNvPr>
          <p:cNvSpPr txBox="1"/>
          <p:nvPr/>
        </p:nvSpPr>
        <p:spPr>
          <a:xfrm>
            <a:off x="3548130" y="3366035"/>
            <a:ext cx="1971369"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Unzip, Send to </a:t>
            </a:r>
            <a:r>
              <a:rPr lang="en-US" sz="2400" dirty="0" err="1">
                <a:gradFill>
                  <a:gsLst>
                    <a:gs pos="2917">
                      <a:schemeClr val="tx1"/>
                    </a:gs>
                    <a:gs pos="30000">
                      <a:schemeClr val="tx1"/>
                    </a:gs>
                  </a:gsLst>
                  <a:lin ang="5400000" scaled="0"/>
                </a:gradFill>
              </a:rPr>
              <a:t>Sharepoint</a:t>
            </a:r>
            <a:endParaRPr lang="en-US" sz="2400" dirty="0">
              <a:gradFill>
                <a:gsLst>
                  <a:gs pos="2917">
                    <a:schemeClr val="tx1"/>
                  </a:gs>
                  <a:gs pos="30000">
                    <a:schemeClr val="tx1"/>
                  </a:gs>
                </a:gsLst>
                <a:lin ang="5400000" scaled="0"/>
              </a:gradFill>
            </a:endParaRPr>
          </a:p>
        </p:txBody>
      </p:sp>
      <p:pic>
        <p:nvPicPr>
          <p:cNvPr id="2052" name="Picture 4" descr="Transformers logo PNG transparent image download, size: 1912x1722px">
            <a:extLst>
              <a:ext uri="{FF2B5EF4-FFF2-40B4-BE49-F238E27FC236}">
                <a16:creationId xmlns:a16="http://schemas.microsoft.com/office/drawing/2014/main" id="{8DF22F0F-885A-881E-9937-26D36E7C8E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3594" y="3719896"/>
            <a:ext cx="2612881" cy="235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434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B874D-962B-DACD-6F56-48A8693D5AB7}"/>
              </a:ext>
            </a:extLst>
          </p:cNvPr>
          <p:cNvSpPr>
            <a:spLocks noGrp="1"/>
          </p:cNvSpPr>
          <p:nvPr>
            <p:ph type="title"/>
          </p:nvPr>
        </p:nvSpPr>
        <p:spPr/>
        <p:txBody>
          <a:bodyPr/>
          <a:lstStyle/>
          <a:p>
            <a:r>
              <a:rPr lang="en-US" dirty="0"/>
              <a:t>Other Things we could automate?</a:t>
            </a:r>
          </a:p>
        </p:txBody>
      </p:sp>
    </p:spTree>
    <p:extLst>
      <p:ext uri="{BB962C8B-B14F-4D97-AF65-F5344CB8AC3E}">
        <p14:creationId xmlns:p14="http://schemas.microsoft.com/office/powerpoint/2010/main" val="1945463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3E29E-D8B6-40B2-8AD4-237CEB8B93FD}"/>
              </a:ext>
            </a:extLst>
          </p:cNvPr>
          <p:cNvSpPr>
            <a:spLocks noGrp="1"/>
          </p:cNvSpPr>
          <p:nvPr>
            <p:ph type="title"/>
          </p:nvPr>
        </p:nvSpPr>
        <p:spPr/>
        <p:txBody>
          <a:bodyPr/>
          <a:lstStyle/>
          <a:p>
            <a:r>
              <a:rPr lang="en-US" sz="5400" b="1">
                <a:latin typeface="+mn-lt"/>
                <a:cs typeface="Poppins" pitchFamily="2" charset="77"/>
              </a:rPr>
              <a:t>Thank you!</a:t>
            </a:r>
          </a:p>
        </p:txBody>
      </p:sp>
      <p:sp>
        <p:nvSpPr>
          <p:cNvPr id="5" name="Text Placeholder 4">
            <a:extLst>
              <a:ext uri="{FF2B5EF4-FFF2-40B4-BE49-F238E27FC236}">
                <a16:creationId xmlns:a16="http://schemas.microsoft.com/office/drawing/2014/main" id="{1E706FF3-4088-45A1-B03E-3F45C98C1284}"/>
              </a:ext>
            </a:extLst>
          </p:cNvPr>
          <p:cNvSpPr>
            <a:spLocks noGrp="1"/>
          </p:cNvSpPr>
          <p:nvPr>
            <p:ph type="body" sz="quarter" idx="10"/>
          </p:nvPr>
        </p:nvSpPr>
        <p:spPr>
          <a:xfrm>
            <a:off x="731836" y="2087562"/>
            <a:ext cx="7130715" cy="3695700"/>
          </a:xfrm>
        </p:spPr>
        <p:txBody>
          <a:bodyPr/>
          <a:lstStyle/>
          <a:p>
            <a:pPr marL="0" indent="0">
              <a:buNone/>
            </a:pPr>
            <a:r>
              <a:rPr lang="en-US" sz="4000" dirty="0">
                <a:latin typeface="+mn-lt"/>
                <a:cs typeface="Poppins" pitchFamily="2" charset="77"/>
              </a:rPr>
              <a:t>Nathan Clouse</a:t>
            </a:r>
          </a:p>
          <a:p>
            <a:pPr marL="339725" lvl="1" indent="0">
              <a:buNone/>
            </a:pPr>
            <a:r>
              <a:rPr lang="en-US" sz="2800" dirty="0" err="1">
                <a:latin typeface="+mn-lt"/>
                <a:cs typeface="Poppins" pitchFamily="2" charset="77"/>
              </a:rPr>
              <a:t>WineShipping</a:t>
            </a:r>
            <a:r>
              <a:rPr lang="en-US" sz="2800" dirty="0">
                <a:latin typeface="+mn-lt"/>
                <a:cs typeface="Poppins" pitchFamily="2" charset="77"/>
              </a:rPr>
              <a:t>, nathan.clouse@wineshipping.com</a:t>
            </a:r>
          </a:p>
        </p:txBody>
      </p:sp>
    </p:spTree>
    <p:extLst>
      <p:ext uri="{BB962C8B-B14F-4D97-AF65-F5344CB8AC3E}">
        <p14:creationId xmlns:p14="http://schemas.microsoft.com/office/powerpoint/2010/main" val="41698457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1020FD-A2B0-54D8-1C69-DB7B532CBB01}"/>
              </a:ext>
            </a:extLst>
          </p:cNvPr>
          <p:cNvSpPr>
            <a:spLocks noGrp="1"/>
          </p:cNvSpPr>
          <p:nvPr>
            <p:ph type="title"/>
          </p:nvPr>
        </p:nvSpPr>
        <p:spPr/>
        <p:txBody>
          <a:bodyPr/>
          <a:lstStyle/>
          <a:p>
            <a:r>
              <a:rPr lang="en-US" dirty="0"/>
              <a:t>DMF</a:t>
            </a:r>
          </a:p>
        </p:txBody>
      </p:sp>
      <p:sp>
        <p:nvSpPr>
          <p:cNvPr id="6" name="Text Placeholder 5">
            <a:extLst>
              <a:ext uri="{FF2B5EF4-FFF2-40B4-BE49-F238E27FC236}">
                <a16:creationId xmlns:a16="http://schemas.microsoft.com/office/drawing/2014/main" id="{F492B10C-BF57-82AE-6832-C33CADA42EA2}"/>
              </a:ext>
            </a:extLst>
          </p:cNvPr>
          <p:cNvSpPr>
            <a:spLocks noGrp="1"/>
          </p:cNvSpPr>
          <p:nvPr>
            <p:ph type="body" sz="quarter" idx="10"/>
          </p:nvPr>
        </p:nvSpPr>
        <p:spPr/>
        <p:txBody>
          <a:bodyPr/>
          <a:lstStyle/>
          <a:p>
            <a:r>
              <a:rPr lang="en-US" sz="2400" dirty="0"/>
              <a:t>It is a useful tool to quickly migrate reference, master and document data from external systems to D365FO. DMF consists of the following concepts:</a:t>
            </a:r>
          </a:p>
          <a:p>
            <a:r>
              <a:rPr lang="en-US" sz="2400" dirty="0"/>
              <a:t>Data entities</a:t>
            </a:r>
          </a:p>
          <a:p>
            <a:r>
              <a:rPr lang="en-US" sz="2400" dirty="0"/>
              <a:t>Data package</a:t>
            </a:r>
          </a:p>
          <a:p>
            <a:r>
              <a:rPr lang="en-US" sz="2400" dirty="0"/>
              <a:t>Data project</a:t>
            </a:r>
          </a:p>
          <a:p>
            <a:endParaRPr lang="en-US" sz="2400" dirty="0"/>
          </a:p>
        </p:txBody>
      </p:sp>
      <p:sp>
        <p:nvSpPr>
          <p:cNvPr id="7" name="Text Placeholder 6">
            <a:extLst>
              <a:ext uri="{FF2B5EF4-FFF2-40B4-BE49-F238E27FC236}">
                <a16:creationId xmlns:a16="http://schemas.microsoft.com/office/drawing/2014/main" id="{998953FF-D34F-EEA7-DA93-C93CB066AEAE}"/>
              </a:ext>
            </a:extLst>
          </p:cNvPr>
          <p:cNvSpPr>
            <a:spLocks noGrp="1"/>
          </p:cNvSpPr>
          <p:nvPr>
            <p:ph type="body" sz="quarter" idx="11"/>
          </p:nvPr>
        </p:nvSpPr>
        <p:spPr/>
        <p:txBody>
          <a:bodyPr/>
          <a:lstStyle/>
          <a:p>
            <a:endParaRPr lang="en-US" dirty="0"/>
          </a:p>
        </p:txBody>
      </p:sp>
      <p:pic>
        <p:nvPicPr>
          <p:cNvPr id="8" name="Picture 7">
            <a:extLst>
              <a:ext uri="{FF2B5EF4-FFF2-40B4-BE49-F238E27FC236}">
                <a16:creationId xmlns:a16="http://schemas.microsoft.com/office/drawing/2014/main" id="{CD5238F6-7968-0514-84C0-C97F22F60221}"/>
              </a:ext>
            </a:extLst>
          </p:cNvPr>
          <p:cNvPicPr>
            <a:picLocks noChangeAspect="1"/>
          </p:cNvPicPr>
          <p:nvPr/>
        </p:nvPicPr>
        <p:blipFill rotWithShape="1">
          <a:blip r:embed="rId2"/>
          <a:srcRect r="2" b="3201"/>
          <a:stretch/>
        </p:blipFill>
        <p:spPr>
          <a:xfrm>
            <a:off x="7264969" y="1030310"/>
            <a:ext cx="3479151" cy="4916574"/>
          </a:xfrm>
          <a:prstGeom prst="rect">
            <a:avLst/>
          </a:prstGeom>
        </p:spPr>
      </p:pic>
    </p:spTree>
    <p:extLst>
      <p:ext uri="{BB962C8B-B14F-4D97-AF65-F5344CB8AC3E}">
        <p14:creationId xmlns:p14="http://schemas.microsoft.com/office/powerpoint/2010/main" val="3550181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6676F8E-E3C8-6B62-C476-A7F6F2CF26AD}"/>
              </a:ext>
            </a:extLst>
          </p:cNvPr>
          <p:cNvGraphicFramePr/>
          <p:nvPr>
            <p:extLst>
              <p:ext uri="{D42A27DB-BD31-4B8C-83A1-F6EECF244321}">
                <p14:modId xmlns:p14="http://schemas.microsoft.com/office/powerpoint/2010/main" val="1577633491"/>
              </p:ext>
            </p:extLst>
          </p:nvPr>
        </p:nvGraphicFramePr>
        <p:xfrm>
          <a:off x="1531088" y="0"/>
          <a:ext cx="10069033"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9292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D385-71C4-8DB4-950D-D42FE6031467}"/>
              </a:ext>
            </a:extLst>
          </p:cNvPr>
          <p:cNvSpPr>
            <a:spLocks noGrp="1"/>
          </p:cNvSpPr>
          <p:nvPr>
            <p:ph type="title"/>
          </p:nvPr>
        </p:nvSpPr>
        <p:spPr/>
        <p:txBody>
          <a:bodyPr/>
          <a:lstStyle/>
          <a:p>
            <a:r>
              <a:rPr lang="en-US" dirty="0"/>
              <a:t>Data Entity</a:t>
            </a:r>
          </a:p>
        </p:txBody>
      </p:sp>
      <p:sp>
        <p:nvSpPr>
          <p:cNvPr id="3" name="Text Placeholder 2">
            <a:extLst>
              <a:ext uri="{FF2B5EF4-FFF2-40B4-BE49-F238E27FC236}">
                <a16:creationId xmlns:a16="http://schemas.microsoft.com/office/drawing/2014/main" id="{F4267C9D-AC14-6812-C3EF-6FE930D6E732}"/>
              </a:ext>
            </a:extLst>
          </p:cNvPr>
          <p:cNvSpPr>
            <a:spLocks noGrp="1"/>
          </p:cNvSpPr>
          <p:nvPr>
            <p:ph type="body" sz="quarter" idx="10"/>
          </p:nvPr>
        </p:nvSpPr>
        <p:spPr/>
        <p:txBody>
          <a:bodyPr/>
          <a:lstStyle/>
          <a:p>
            <a:r>
              <a:rPr lang="en-US" sz="3600" dirty="0"/>
              <a:t>A data entity can be one or multiple tables enabling abstraction of internal interaction between tables.</a:t>
            </a:r>
          </a:p>
          <a:p>
            <a:endParaRPr lang="en-US" sz="3600" dirty="0"/>
          </a:p>
          <a:p>
            <a:endParaRPr lang="en-US" sz="3600" dirty="0"/>
          </a:p>
        </p:txBody>
      </p:sp>
      <p:pic>
        <p:nvPicPr>
          <p:cNvPr id="4" name="Picture 3" descr="Graphical user interface, text&#10;&#10;Description automatically generated">
            <a:extLst>
              <a:ext uri="{FF2B5EF4-FFF2-40B4-BE49-F238E27FC236}">
                <a16:creationId xmlns:a16="http://schemas.microsoft.com/office/drawing/2014/main" id="{70895044-5DD1-CBDE-F4B1-FBB7B66ECEAF}"/>
              </a:ext>
            </a:extLst>
          </p:cNvPr>
          <p:cNvPicPr>
            <a:picLocks noChangeAspect="1"/>
          </p:cNvPicPr>
          <p:nvPr/>
        </p:nvPicPr>
        <p:blipFill>
          <a:blip r:embed="rId2"/>
          <a:stretch>
            <a:fillRect/>
          </a:stretch>
        </p:blipFill>
        <p:spPr>
          <a:xfrm>
            <a:off x="1572183" y="3791042"/>
            <a:ext cx="1596665" cy="88886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Text&#10;&#10;Description automatically generated">
            <a:extLst>
              <a:ext uri="{FF2B5EF4-FFF2-40B4-BE49-F238E27FC236}">
                <a16:creationId xmlns:a16="http://schemas.microsoft.com/office/drawing/2014/main" id="{406E5AC4-5C1A-C117-E714-E0BEF006E9A8}"/>
              </a:ext>
            </a:extLst>
          </p:cNvPr>
          <p:cNvPicPr>
            <a:picLocks noChangeAspect="1"/>
          </p:cNvPicPr>
          <p:nvPr/>
        </p:nvPicPr>
        <p:blipFill>
          <a:blip r:embed="rId3"/>
          <a:stretch>
            <a:fillRect/>
          </a:stretch>
        </p:blipFill>
        <p:spPr>
          <a:xfrm>
            <a:off x="4872425" y="3252649"/>
            <a:ext cx="7009521" cy="306666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8888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1B67-120E-EAB8-A2AE-808430B862CA}"/>
              </a:ext>
            </a:extLst>
          </p:cNvPr>
          <p:cNvSpPr>
            <a:spLocks noGrp="1"/>
          </p:cNvSpPr>
          <p:nvPr>
            <p:ph type="title"/>
          </p:nvPr>
        </p:nvSpPr>
        <p:spPr/>
        <p:txBody>
          <a:bodyPr/>
          <a:lstStyle/>
          <a:p>
            <a:r>
              <a:rPr lang="en-US" dirty="0"/>
              <a:t>Simple Entity</a:t>
            </a:r>
          </a:p>
        </p:txBody>
      </p:sp>
      <p:sp>
        <p:nvSpPr>
          <p:cNvPr id="3" name="Text Placeholder 2">
            <a:extLst>
              <a:ext uri="{FF2B5EF4-FFF2-40B4-BE49-F238E27FC236}">
                <a16:creationId xmlns:a16="http://schemas.microsoft.com/office/drawing/2014/main" id="{B231242A-94D9-C188-9D38-D1161E0BB8A8}"/>
              </a:ext>
            </a:extLst>
          </p:cNvPr>
          <p:cNvSpPr>
            <a:spLocks noGrp="1"/>
          </p:cNvSpPr>
          <p:nvPr>
            <p:ph type="body" sz="quarter" idx="10"/>
          </p:nvPr>
        </p:nvSpPr>
        <p:spPr/>
        <p:txBody>
          <a:bodyPr/>
          <a:lstStyle/>
          <a:p>
            <a:r>
              <a:rPr lang="en-US" dirty="0"/>
              <a:t>A basic data entity that represents a single concept or entity in the system.</a:t>
            </a:r>
          </a:p>
          <a:p>
            <a:endParaRPr lang="en-US" dirty="0"/>
          </a:p>
        </p:txBody>
      </p:sp>
      <p:pic>
        <p:nvPicPr>
          <p:cNvPr id="4" name="Picture 3">
            <a:extLst>
              <a:ext uri="{FF2B5EF4-FFF2-40B4-BE49-F238E27FC236}">
                <a16:creationId xmlns:a16="http://schemas.microsoft.com/office/drawing/2014/main" id="{8541EA30-6990-36F3-104E-1F0BDF7E0075}"/>
              </a:ext>
            </a:extLst>
          </p:cNvPr>
          <p:cNvPicPr>
            <a:picLocks noChangeAspect="1"/>
          </p:cNvPicPr>
          <p:nvPr/>
        </p:nvPicPr>
        <p:blipFill>
          <a:blip r:embed="rId2"/>
          <a:stretch>
            <a:fillRect/>
          </a:stretch>
        </p:blipFill>
        <p:spPr>
          <a:xfrm>
            <a:off x="1506744" y="3407363"/>
            <a:ext cx="9876788" cy="148660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4264345"/>
      </p:ext>
    </p:extLst>
  </p:cSld>
  <p:clrMapOvr>
    <a:masterClrMapping/>
  </p:clrMapOvr>
  <p:transition>
    <p:fade/>
  </p:transition>
</p:sld>
</file>

<file path=ppt/theme/theme1.xml><?xml version="1.0" encoding="utf-8"?>
<a:theme xmlns:a="http://schemas.openxmlformats.org/drawingml/2006/main" name="primary with bullets">
  <a:themeElements>
    <a:clrScheme name="SummitPhx">
      <a:dk1>
        <a:srgbClr val="3F454F"/>
      </a:dk1>
      <a:lt1>
        <a:srgbClr val="FFFFFF"/>
      </a:lt1>
      <a:dk2>
        <a:srgbClr val="84BD00"/>
      </a:dk2>
      <a:lt2>
        <a:srgbClr val="EAEAEA"/>
      </a:lt2>
      <a:accent1>
        <a:srgbClr val="0095C8"/>
      </a:accent1>
      <a:accent2>
        <a:srgbClr val="001E60"/>
      </a:accent2>
      <a:accent3>
        <a:srgbClr val="E4002B"/>
      </a:accent3>
      <a:accent4>
        <a:srgbClr val="FFB81C"/>
      </a:accent4>
      <a:accent5>
        <a:srgbClr val="3D1B52"/>
      </a:accent5>
      <a:accent6>
        <a:srgbClr val="F2C818"/>
      </a:accent6>
      <a:hlink>
        <a:srgbClr val="0095C8"/>
      </a:hlink>
      <a:folHlink>
        <a:srgbClr val="84BD00"/>
      </a:folHlink>
    </a:clrScheme>
    <a:fontScheme name="Custom 6">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CUG-NAVUG Summit 2018 speaker template.pptx" id="{E4180D32-CB38-412B-90E4-C6A367F14268}" vid="{5ABA93EF-FCBD-4FE3-891E-C6F4305AB83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5241CFF6E1864895DCD7ADE29FC1C7" ma:contentTypeVersion="18" ma:contentTypeDescription="Create a new document." ma:contentTypeScope="" ma:versionID="18c11557fac8510406916505c59aacae">
  <xsd:schema xmlns:xsd="http://www.w3.org/2001/XMLSchema" xmlns:xs="http://www.w3.org/2001/XMLSchema" xmlns:p="http://schemas.microsoft.com/office/2006/metadata/properties" xmlns:ns2="29d2a015-485a-400d-b290-ecf68f6652cf" xmlns:ns3="40060f56-dd67-4c74-97f4-8d4b2087e08e" targetNamespace="http://schemas.microsoft.com/office/2006/metadata/properties" ma:root="true" ma:fieldsID="bba247b69ceff1d6cdfdebac7a276114" ns2:_="" ns3:_="">
    <xsd:import namespace="29d2a015-485a-400d-b290-ecf68f6652cf"/>
    <xsd:import namespace="40060f56-dd67-4c74-97f4-8d4b2087e08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d2a015-485a-400d-b290-ecf68f6652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d8785f9-e54f-4c32-bd3d-94d1ae40bbf5"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060f56-dd67-4c74-97f4-8d4b2087e08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353a670-f4ec-49b7-9238-821180cc4ce8}" ma:internalName="TaxCatchAll" ma:showField="CatchAllData" ma:web="40060f56-dd67-4c74-97f4-8d4b2087e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9d2a015-485a-400d-b290-ecf68f6652cf">
      <Terms xmlns="http://schemas.microsoft.com/office/infopath/2007/PartnerControls"/>
    </lcf76f155ced4ddcb4097134ff3c332f>
    <TaxCatchAll xmlns="40060f56-dd67-4c74-97f4-8d4b2087e08e" xsi:nil="true"/>
  </documentManagement>
</p:properties>
</file>

<file path=customXml/itemProps1.xml><?xml version="1.0" encoding="utf-8"?>
<ds:datastoreItem xmlns:ds="http://schemas.openxmlformats.org/officeDocument/2006/customXml" ds:itemID="{DA1BC9B3-9B74-4FDC-867F-AB577B6EE931}">
  <ds:schemaRefs>
    <ds:schemaRef ds:uri="29d2a015-485a-400d-b290-ecf68f6652cf"/>
    <ds:schemaRef ds:uri="40060f56-dd67-4c74-97f4-8d4b2087e0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www.w3.org/XML/1998/namespace"/>
    <ds:schemaRef ds:uri="http://purl.org/dc/terms/"/>
    <ds:schemaRef ds:uri="29d2a015-485a-400d-b290-ecf68f6652cf"/>
    <ds:schemaRef ds:uri="http://schemas.microsoft.com/office/infopath/2007/PartnerControls"/>
    <ds:schemaRef ds:uri="40060f56-dd67-4c74-97f4-8d4b2087e08e"/>
    <ds:schemaRef ds:uri="http://purl.org/dc/elements/1.1/"/>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415</TotalTime>
  <Words>620</Words>
  <Application>Microsoft Office PowerPoint</Application>
  <PresentationFormat>Custom</PresentationFormat>
  <Paragraphs>142</Paragraphs>
  <Slides>53</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Arial</vt:lpstr>
      <vt:lpstr>Calibri</vt:lpstr>
      <vt:lpstr>Consolas</vt:lpstr>
      <vt:lpstr>League Spartan</vt:lpstr>
      <vt:lpstr>Mont Bold</vt:lpstr>
      <vt:lpstr>Noto Serif Display ExtraCondensed Italics</vt:lpstr>
      <vt:lpstr>open sans</vt:lpstr>
      <vt:lpstr>Poppins</vt:lpstr>
      <vt:lpstr>Segoe UI</vt:lpstr>
      <vt:lpstr>Segoe UI</vt:lpstr>
      <vt:lpstr>segoe ui black</vt:lpstr>
      <vt:lpstr>Wingdings</vt:lpstr>
      <vt:lpstr>primary with bullets</vt:lpstr>
      <vt:lpstr>1_Office Theme</vt:lpstr>
      <vt:lpstr>PowerPoint Presentation</vt:lpstr>
      <vt:lpstr>PowerPoint Presentation</vt:lpstr>
      <vt:lpstr>PowerPoint Presentation</vt:lpstr>
      <vt:lpstr>Speaker, and Special Thanks</vt:lpstr>
      <vt:lpstr>Data Management Framework</vt:lpstr>
      <vt:lpstr>DMF</vt:lpstr>
      <vt:lpstr>PowerPoint Presentation</vt:lpstr>
      <vt:lpstr>Data Entity</vt:lpstr>
      <vt:lpstr>Simple Entity</vt:lpstr>
      <vt:lpstr>Composite Entity</vt:lpstr>
      <vt:lpstr>Set Based Entity</vt:lpstr>
      <vt:lpstr>Rows vs Sets</vt:lpstr>
      <vt:lpstr>Mapping</vt:lpstr>
      <vt:lpstr>Entity Attributes</vt:lpstr>
      <vt:lpstr>Templates</vt:lpstr>
      <vt:lpstr>Templates</vt:lpstr>
      <vt:lpstr>Templates</vt:lpstr>
      <vt:lpstr>Sequence</vt:lpstr>
      <vt:lpstr>Filter</vt:lpstr>
      <vt:lpstr>Map</vt:lpstr>
      <vt:lpstr>Auto Sequence</vt:lpstr>
      <vt:lpstr>Data Formats</vt:lpstr>
      <vt:lpstr>Project Types</vt:lpstr>
      <vt:lpstr>Project Types</vt:lpstr>
      <vt:lpstr>Source, Staging, and Target</vt:lpstr>
      <vt:lpstr>Troubleshooting</vt:lpstr>
      <vt:lpstr>Troubleshooting</vt:lpstr>
      <vt:lpstr>Troubleshooting</vt:lpstr>
      <vt:lpstr>Excel Add-in</vt:lpstr>
      <vt:lpstr>PowerPoint Presentation</vt:lpstr>
      <vt:lpstr>PowerPoint Presentation</vt:lpstr>
      <vt:lpstr>Document Templates</vt:lpstr>
      <vt:lpstr>PowerPoint Presentation</vt:lpstr>
      <vt:lpstr>Paste in Grid</vt:lpstr>
      <vt:lpstr>PowerPoint Presentation</vt:lpstr>
      <vt:lpstr>PowerPoint Presentation</vt:lpstr>
      <vt:lpstr>PowerPoint Presentation</vt:lpstr>
      <vt:lpstr>PowerPoint Presentation</vt:lpstr>
      <vt:lpstr>Integration</vt:lpstr>
      <vt:lpstr>PowerPoint Presentation</vt:lpstr>
      <vt:lpstr>Recurring Integrations</vt:lpstr>
      <vt:lpstr>PowerPoint Presentation</vt:lpstr>
      <vt:lpstr>Dual Write</vt:lpstr>
      <vt:lpstr>PowerPoint Presentation</vt:lpstr>
      <vt:lpstr>PowerPoint Presentation</vt:lpstr>
      <vt:lpstr>PowerPoint Presentation</vt:lpstr>
      <vt:lpstr>PowerPoint Presentation</vt:lpstr>
      <vt:lpstr>Virtual Entities</vt:lpstr>
      <vt:lpstr>PowerPoint Presentation</vt:lpstr>
      <vt:lpstr>Bringing It all Together</vt:lpstr>
      <vt:lpstr>Bringing It all Together</vt:lpstr>
      <vt:lpstr>Other Things we could automate?</vt:lpstr>
      <vt:lpstr>Thank you!</vt:lpstr>
    </vt:vector>
  </TitlesOfParts>
  <Manager/>
  <Company>Dynamic Communities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Cross UG Summit 2017</dc:subject>
  <dc:creator>Ty Hagerott</dc:creator>
  <cp:keywords>Dynamic Communities</cp:keywords>
  <dc:description>Template: Mitchell Derrey; Silver Fox Productions_x000d_
Formatting: _x000d_
Audience Type:</dc:description>
  <cp:lastModifiedBy>Nathan Clouse</cp:lastModifiedBy>
  <cp:revision>6</cp:revision>
  <dcterms:created xsi:type="dcterms:W3CDTF">2018-06-21T13:40:22Z</dcterms:created>
  <dcterms:modified xsi:type="dcterms:W3CDTF">2025-09-05T15:04:20Z</dcterms:modified>
  <cp:category>Dynamic Communities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0x010100595241CFF6E1864895DCD7ADE29FC1C7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